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sldIdLst>
    <p:sldId id="256" r:id="rId5"/>
    <p:sldId id="259" r:id="rId6"/>
    <p:sldId id="260" r:id="rId7"/>
    <p:sldId id="261" r:id="rId8"/>
    <p:sldId id="262"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ZC\Bernd.Dittrich" initials="I"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76684D-C6A6-4479-81E2-5B80133299DC}" v="382" dt="2020-07-30T08:44:46.9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20" d="100"/>
          <a:sy n="120" d="100"/>
        </p:scale>
        <p:origin x="138" y="3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a Beck" userId="10600121b971e09f" providerId="LiveId" clId="{5676684D-C6A6-4479-81E2-5B80133299DC}"/>
    <pc:docChg chg="undo redo custSel addSld delSld modSld">
      <pc:chgData name="Daniela Beck" userId="10600121b971e09f" providerId="LiveId" clId="{5676684D-C6A6-4479-81E2-5B80133299DC}" dt="2020-07-30T08:44:46.950" v="1160" actId="20577"/>
      <pc:docMkLst>
        <pc:docMk/>
      </pc:docMkLst>
      <pc:sldChg chg="addSp delSp modSp mod delAnim modAnim">
        <pc:chgData name="Daniela Beck" userId="10600121b971e09f" providerId="LiveId" clId="{5676684D-C6A6-4479-81E2-5B80133299DC}" dt="2020-07-30T08:43:38.294" v="1139" actId="20577"/>
        <pc:sldMkLst>
          <pc:docMk/>
          <pc:sldMk cId="807590178" sldId="256"/>
        </pc:sldMkLst>
        <pc:spChg chg="del">
          <ac:chgData name="Daniela Beck" userId="10600121b971e09f" providerId="LiveId" clId="{5676684D-C6A6-4479-81E2-5B80133299DC}" dt="2020-07-30T07:33:00.410" v="0" actId="478"/>
          <ac:spMkLst>
            <pc:docMk/>
            <pc:sldMk cId="807590178" sldId="256"/>
            <ac:spMk id="2" creationId="{15838D15-7EBA-4409-A929-9D330736930C}"/>
          </ac:spMkLst>
        </pc:spChg>
        <pc:spChg chg="del">
          <ac:chgData name="Daniela Beck" userId="10600121b971e09f" providerId="LiveId" clId="{5676684D-C6A6-4479-81E2-5B80133299DC}" dt="2020-07-30T07:33:02.601" v="1" actId="478"/>
          <ac:spMkLst>
            <pc:docMk/>
            <pc:sldMk cId="807590178" sldId="256"/>
            <ac:spMk id="3" creationId="{8FC4B678-5521-4A45-8D0C-EF5B56991902}"/>
          </ac:spMkLst>
        </pc:spChg>
        <pc:spChg chg="add mod">
          <ac:chgData name="Daniela Beck" userId="10600121b971e09f" providerId="LiveId" clId="{5676684D-C6A6-4479-81E2-5B80133299DC}" dt="2020-07-30T07:35:02.513" v="38" actId="1076"/>
          <ac:spMkLst>
            <pc:docMk/>
            <pc:sldMk cId="807590178" sldId="256"/>
            <ac:spMk id="6" creationId="{CC482D60-6D3C-4842-BEED-97C9F9C3F8FB}"/>
          </ac:spMkLst>
        </pc:spChg>
        <pc:spChg chg="add del mod">
          <ac:chgData name="Daniela Beck" userId="10600121b971e09f" providerId="LiveId" clId="{5676684D-C6A6-4479-81E2-5B80133299DC}" dt="2020-07-30T07:56:02.833" v="89" actId="478"/>
          <ac:spMkLst>
            <pc:docMk/>
            <pc:sldMk cId="807590178" sldId="256"/>
            <ac:spMk id="7" creationId="{99B709B9-6157-416D-BDC4-706CDC746B8B}"/>
          </ac:spMkLst>
        </pc:spChg>
        <pc:spChg chg="add mod">
          <ac:chgData name="Daniela Beck" userId="10600121b971e09f" providerId="LiveId" clId="{5676684D-C6A6-4479-81E2-5B80133299DC}" dt="2020-07-30T08:43:17.958" v="1136" actId="1076"/>
          <ac:spMkLst>
            <pc:docMk/>
            <pc:sldMk cId="807590178" sldId="256"/>
            <ac:spMk id="10" creationId="{D9D0A657-759F-4C07-B50E-496875B3F7BA}"/>
          </ac:spMkLst>
        </pc:spChg>
        <pc:spChg chg="add del mod">
          <ac:chgData name="Daniela Beck" userId="10600121b971e09f" providerId="LiveId" clId="{5676684D-C6A6-4479-81E2-5B80133299DC}" dt="2020-07-30T08:34:42.551" v="936" actId="478"/>
          <ac:spMkLst>
            <pc:docMk/>
            <pc:sldMk cId="807590178" sldId="256"/>
            <ac:spMk id="11" creationId="{A81067C7-64E9-4B84-B065-3A0960C1E97A}"/>
          </ac:spMkLst>
        </pc:spChg>
        <pc:spChg chg="add mod">
          <ac:chgData name="Daniela Beck" userId="10600121b971e09f" providerId="LiveId" clId="{5676684D-C6A6-4479-81E2-5B80133299DC}" dt="2020-07-30T08:43:38.294" v="1139" actId="20577"/>
          <ac:spMkLst>
            <pc:docMk/>
            <pc:sldMk cId="807590178" sldId="256"/>
            <ac:spMk id="13" creationId="{CC29613B-B6F1-4F87-8BE4-C561F390803D}"/>
          </ac:spMkLst>
        </pc:spChg>
        <pc:picChg chg="add del mod">
          <ac:chgData name="Daniela Beck" userId="10600121b971e09f" providerId="LiveId" clId="{5676684D-C6A6-4479-81E2-5B80133299DC}" dt="2020-07-30T07:55:55.528" v="87" actId="478"/>
          <ac:picMkLst>
            <pc:docMk/>
            <pc:sldMk cId="807590178" sldId="256"/>
            <ac:picMk id="5" creationId="{06258537-F347-4D44-81DB-6FC9356F5ED2}"/>
          </ac:picMkLst>
        </pc:picChg>
        <pc:picChg chg="add mod">
          <ac:chgData name="Daniela Beck" userId="10600121b971e09f" providerId="LiveId" clId="{5676684D-C6A6-4479-81E2-5B80133299DC}" dt="2020-07-30T07:57:49.497" v="91" actId="1076"/>
          <ac:picMkLst>
            <pc:docMk/>
            <pc:sldMk cId="807590178" sldId="256"/>
            <ac:picMk id="9" creationId="{618E6873-25E8-4437-813A-FD52323841AB}"/>
          </ac:picMkLst>
        </pc:picChg>
        <pc:picChg chg="add mod">
          <ac:chgData name="Daniela Beck" userId="10600121b971e09f" providerId="LiveId" clId="{5676684D-C6A6-4479-81E2-5B80133299DC}" dt="2020-07-30T08:35:43.430" v="976" actId="1076"/>
          <ac:picMkLst>
            <pc:docMk/>
            <pc:sldMk cId="807590178" sldId="256"/>
            <ac:picMk id="1026" creationId="{28114353-F0C7-4A38-81AF-A871ADA600B3}"/>
          </ac:picMkLst>
        </pc:picChg>
      </pc:sldChg>
      <pc:sldChg chg="addSp delSp modSp new add del mod">
        <pc:chgData name="Daniela Beck" userId="10600121b971e09f" providerId="LiveId" clId="{5676684D-C6A6-4479-81E2-5B80133299DC}" dt="2020-07-30T08:02:32.007" v="221" actId="47"/>
        <pc:sldMkLst>
          <pc:docMk/>
          <pc:sldMk cId="1189541468" sldId="257"/>
        </pc:sldMkLst>
        <pc:spChg chg="add del mod">
          <ac:chgData name="Daniela Beck" userId="10600121b971e09f" providerId="LiveId" clId="{5676684D-C6A6-4479-81E2-5B80133299DC}" dt="2020-07-30T08:01:35.394" v="125" actId="21"/>
          <ac:spMkLst>
            <pc:docMk/>
            <pc:sldMk cId="1189541468" sldId="257"/>
            <ac:spMk id="2" creationId="{96B94545-C0CD-42BB-89B5-57C283BCA2A9}"/>
          </ac:spMkLst>
        </pc:spChg>
        <pc:spChg chg="del">
          <ac:chgData name="Daniela Beck" userId="10600121b971e09f" providerId="LiveId" clId="{5676684D-C6A6-4479-81E2-5B80133299DC}" dt="2020-07-30T07:43:53.001" v="82" actId="478"/>
          <ac:spMkLst>
            <pc:docMk/>
            <pc:sldMk cId="1189541468" sldId="257"/>
            <ac:spMk id="3" creationId="{29DF5AF1-393F-4026-9EA8-B2DB1BF6CC4B}"/>
          </ac:spMkLst>
        </pc:spChg>
        <pc:spChg chg="add del mod">
          <ac:chgData name="Daniela Beck" userId="10600121b971e09f" providerId="LiveId" clId="{5676684D-C6A6-4479-81E2-5B80133299DC}" dt="2020-07-30T08:01:35.394" v="125" actId="21"/>
          <ac:spMkLst>
            <pc:docMk/>
            <pc:sldMk cId="1189541468" sldId="257"/>
            <ac:spMk id="6" creationId="{B5D39AF1-B51F-496F-A59B-3B3CF5B46EE3}"/>
          </ac:spMkLst>
        </pc:spChg>
        <pc:picChg chg="add del mod">
          <ac:chgData name="Daniela Beck" userId="10600121b971e09f" providerId="LiveId" clId="{5676684D-C6A6-4479-81E2-5B80133299DC}" dt="2020-07-30T08:00:20.880" v="102" actId="478"/>
          <ac:picMkLst>
            <pc:docMk/>
            <pc:sldMk cId="1189541468" sldId="257"/>
            <ac:picMk id="4" creationId="{B3959AD3-3E27-43FA-90A9-5BE36BEAAEB8}"/>
          </ac:picMkLst>
        </pc:picChg>
      </pc:sldChg>
      <pc:sldChg chg="modSp new del mod">
        <pc:chgData name="Daniela Beck" userId="10600121b971e09f" providerId="LiveId" clId="{5676684D-C6A6-4479-81E2-5B80133299DC}" dt="2020-07-30T08:13:50.155" v="399" actId="47"/>
        <pc:sldMkLst>
          <pc:docMk/>
          <pc:sldMk cId="3482355758" sldId="258"/>
        </pc:sldMkLst>
        <pc:spChg chg="mod">
          <ac:chgData name="Daniela Beck" userId="10600121b971e09f" providerId="LiveId" clId="{5676684D-C6A6-4479-81E2-5B80133299DC}" dt="2020-07-30T07:52:07.385" v="86" actId="5793"/>
          <ac:spMkLst>
            <pc:docMk/>
            <pc:sldMk cId="3482355758" sldId="258"/>
            <ac:spMk id="3" creationId="{A55AE3E9-1357-45F1-BD4D-B5AEFAF33276}"/>
          </ac:spMkLst>
        </pc:spChg>
      </pc:sldChg>
      <pc:sldChg chg="addSp delSp modSp new mod modAnim">
        <pc:chgData name="Daniela Beck" userId="10600121b971e09f" providerId="LiveId" clId="{5676684D-C6A6-4479-81E2-5B80133299DC}" dt="2020-07-30T08:42:46.814" v="1134" actId="1076"/>
        <pc:sldMkLst>
          <pc:docMk/>
          <pc:sldMk cId="3189046345" sldId="259"/>
        </pc:sldMkLst>
        <pc:spChg chg="del">
          <ac:chgData name="Daniela Beck" userId="10600121b971e09f" providerId="LiveId" clId="{5676684D-C6A6-4479-81E2-5B80133299DC}" dt="2020-07-30T08:00:57.264" v="119" actId="478"/>
          <ac:spMkLst>
            <pc:docMk/>
            <pc:sldMk cId="3189046345" sldId="259"/>
            <ac:spMk id="2" creationId="{C19371CD-2212-4684-9CBA-D78E5EFE0662}"/>
          </ac:spMkLst>
        </pc:spChg>
        <pc:spChg chg="mod">
          <ac:chgData name="Daniela Beck" userId="10600121b971e09f" providerId="LiveId" clId="{5676684D-C6A6-4479-81E2-5B80133299DC}" dt="2020-07-30T08:00:05.371" v="100" actId="313"/>
          <ac:spMkLst>
            <pc:docMk/>
            <pc:sldMk cId="3189046345" sldId="259"/>
            <ac:spMk id="3" creationId="{D3DB107F-1EB3-41DF-A2BF-0908149064F1}"/>
          </ac:spMkLst>
        </pc:spChg>
        <pc:spChg chg="add mod">
          <ac:chgData name="Daniela Beck" userId="10600121b971e09f" providerId="LiveId" clId="{5676684D-C6A6-4479-81E2-5B80133299DC}" dt="2020-07-30T08:02:28.449" v="220" actId="207"/>
          <ac:spMkLst>
            <pc:docMk/>
            <pc:sldMk cId="3189046345" sldId="259"/>
            <ac:spMk id="6" creationId="{946E5A9D-FBDF-41C8-848D-69DC52763443}"/>
          </ac:spMkLst>
        </pc:spChg>
        <pc:spChg chg="add mod">
          <ac:chgData name="Daniela Beck" userId="10600121b971e09f" providerId="LiveId" clId="{5676684D-C6A6-4479-81E2-5B80133299DC}" dt="2020-07-30T08:04:41.589" v="224" actId="767"/>
          <ac:spMkLst>
            <pc:docMk/>
            <pc:sldMk cId="3189046345" sldId="259"/>
            <ac:spMk id="7" creationId="{0B50369E-A537-4E7F-8CF1-3C0C5F4B6DE6}"/>
          </ac:spMkLst>
        </pc:spChg>
        <pc:spChg chg="add mod">
          <ac:chgData name="Daniela Beck" userId="10600121b971e09f" providerId="LiveId" clId="{5676684D-C6A6-4479-81E2-5B80133299DC}" dt="2020-07-30T08:04:47.371" v="225" actId="767"/>
          <ac:spMkLst>
            <pc:docMk/>
            <pc:sldMk cId="3189046345" sldId="259"/>
            <ac:spMk id="8" creationId="{11472D04-0116-4C90-9A45-74B144C9D88E}"/>
          </ac:spMkLst>
        </pc:spChg>
        <pc:spChg chg="add mod">
          <ac:chgData name="Daniela Beck" userId="10600121b971e09f" providerId="LiveId" clId="{5676684D-C6A6-4479-81E2-5B80133299DC}" dt="2020-07-30T08:42:46.814" v="1134" actId="1076"/>
          <ac:spMkLst>
            <pc:docMk/>
            <pc:sldMk cId="3189046345" sldId="259"/>
            <ac:spMk id="9" creationId="{1348835A-8A30-4C1C-8B11-DFCA641A1B79}"/>
          </ac:spMkLst>
        </pc:spChg>
        <pc:picChg chg="add del mod">
          <ac:chgData name="Daniela Beck" userId="10600121b971e09f" providerId="LiveId" clId="{5676684D-C6A6-4479-81E2-5B80133299DC}" dt="2020-07-30T08:01:34.810" v="124" actId="22"/>
          <ac:picMkLst>
            <pc:docMk/>
            <pc:sldMk cId="3189046345" sldId="259"/>
            <ac:picMk id="5" creationId="{D23F543F-CD80-4389-A60F-1E17471C23D5}"/>
          </ac:picMkLst>
        </pc:picChg>
      </pc:sldChg>
      <pc:sldChg chg="addSp delSp modSp new mod modAnim">
        <pc:chgData name="Daniela Beck" userId="10600121b971e09f" providerId="LiveId" clId="{5676684D-C6A6-4479-81E2-5B80133299DC}" dt="2020-07-30T08:22:04.608" v="746" actId="1076"/>
        <pc:sldMkLst>
          <pc:docMk/>
          <pc:sldMk cId="3441953882" sldId="260"/>
        </pc:sldMkLst>
        <pc:spChg chg="del">
          <ac:chgData name="Daniela Beck" userId="10600121b971e09f" providerId="LiveId" clId="{5676684D-C6A6-4479-81E2-5B80133299DC}" dt="2020-07-30T08:07:13.288" v="237" actId="478"/>
          <ac:spMkLst>
            <pc:docMk/>
            <pc:sldMk cId="3441953882" sldId="260"/>
            <ac:spMk id="2" creationId="{4028905F-09D5-4839-906D-D7D3EAB63DFF}"/>
          </ac:spMkLst>
        </pc:spChg>
        <pc:spChg chg="del">
          <ac:chgData name="Daniela Beck" userId="10600121b971e09f" providerId="LiveId" clId="{5676684D-C6A6-4479-81E2-5B80133299DC}" dt="2020-07-30T08:07:02.081" v="233"/>
          <ac:spMkLst>
            <pc:docMk/>
            <pc:sldMk cId="3441953882" sldId="260"/>
            <ac:spMk id="3" creationId="{A9FF0F7F-BDC9-4A83-B80B-629EFEC8C106}"/>
          </ac:spMkLst>
        </pc:spChg>
        <pc:spChg chg="add del mod">
          <ac:chgData name="Daniela Beck" userId="10600121b971e09f" providerId="LiveId" clId="{5676684D-C6A6-4479-81E2-5B80133299DC}" dt="2020-07-30T08:07:09.672" v="235"/>
          <ac:spMkLst>
            <pc:docMk/>
            <pc:sldMk cId="3441953882" sldId="260"/>
            <ac:spMk id="6" creationId="{18D06C7A-2F3A-4B07-B5B1-B79D94336AB3}"/>
          </ac:spMkLst>
        </pc:spChg>
        <pc:spChg chg="add mod">
          <ac:chgData name="Daniela Beck" userId="10600121b971e09f" providerId="LiveId" clId="{5676684D-C6A6-4479-81E2-5B80133299DC}" dt="2020-07-30T08:13:20.104" v="384" actId="20577"/>
          <ac:spMkLst>
            <pc:docMk/>
            <pc:sldMk cId="3441953882" sldId="260"/>
            <ac:spMk id="7" creationId="{67175331-7525-45F2-A50B-C45B29F9BF93}"/>
          </ac:spMkLst>
        </pc:spChg>
        <pc:spChg chg="add mod">
          <ac:chgData name="Daniela Beck" userId="10600121b971e09f" providerId="LiveId" clId="{5676684D-C6A6-4479-81E2-5B80133299DC}" dt="2020-07-30T08:13:45.343" v="398" actId="20577"/>
          <ac:spMkLst>
            <pc:docMk/>
            <pc:sldMk cId="3441953882" sldId="260"/>
            <ac:spMk id="8" creationId="{A923E5FA-B4CD-41F9-90DB-D38DA63727F6}"/>
          </ac:spMkLst>
        </pc:spChg>
        <pc:spChg chg="add mod">
          <ac:chgData name="Daniela Beck" userId="10600121b971e09f" providerId="LiveId" clId="{5676684D-C6A6-4479-81E2-5B80133299DC}" dt="2020-07-30T08:22:04.608" v="746" actId="1076"/>
          <ac:spMkLst>
            <pc:docMk/>
            <pc:sldMk cId="3441953882" sldId="260"/>
            <ac:spMk id="9" creationId="{02FCC635-74EF-412C-8850-BCC054761744}"/>
          </ac:spMkLst>
        </pc:spChg>
        <pc:picChg chg="add del mod">
          <ac:chgData name="Daniela Beck" userId="10600121b971e09f" providerId="LiveId" clId="{5676684D-C6A6-4479-81E2-5B80133299DC}" dt="2020-07-30T08:07:06.818" v="234" actId="478"/>
          <ac:picMkLst>
            <pc:docMk/>
            <pc:sldMk cId="3441953882" sldId="260"/>
            <ac:picMk id="4" creationId="{5033BD33-94A1-4C44-AD10-4DA9A150AAB2}"/>
          </ac:picMkLst>
        </pc:picChg>
        <pc:picChg chg="add mod">
          <ac:chgData name="Daniela Beck" userId="10600121b971e09f" providerId="LiveId" clId="{5676684D-C6A6-4479-81E2-5B80133299DC}" dt="2020-07-30T08:07:28.127" v="238" actId="1076"/>
          <ac:picMkLst>
            <pc:docMk/>
            <pc:sldMk cId="3441953882" sldId="260"/>
            <ac:picMk id="2050" creationId="{45B028D3-50E3-4ADD-83B9-3481BCBC7B8E}"/>
          </ac:picMkLst>
        </pc:picChg>
      </pc:sldChg>
      <pc:sldChg chg="addSp delSp modSp new mod modAnim">
        <pc:chgData name="Daniela Beck" userId="10600121b971e09f" providerId="LiveId" clId="{5676684D-C6A6-4479-81E2-5B80133299DC}" dt="2020-07-30T08:44:46.950" v="1160" actId="20577"/>
        <pc:sldMkLst>
          <pc:docMk/>
          <pc:sldMk cId="363971001" sldId="261"/>
        </pc:sldMkLst>
        <pc:spChg chg="mod">
          <ac:chgData name="Daniela Beck" userId="10600121b971e09f" providerId="LiveId" clId="{5676684D-C6A6-4479-81E2-5B80133299DC}" dt="2020-07-30T08:40:10.383" v="1075" actId="14100"/>
          <ac:spMkLst>
            <pc:docMk/>
            <pc:sldMk cId="363971001" sldId="261"/>
            <ac:spMk id="2" creationId="{D5ED6FF3-7D13-452E-9708-123E1084C90E}"/>
          </ac:spMkLst>
        </pc:spChg>
        <pc:spChg chg="mod">
          <ac:chgData name="Daniela Beck" userId="10600121b971e09f" providerId="LiveId" clId="{5676684D-C6A6-4479-81E2-5B80133299DC}" dt="2020-07-30T08:44:46.950" v="1160" actId="20577"/>
          <ac:spMkLst>
            <pc:docMk/>
            <pc:sldMk cId="363971001" sldId="261"/>
            <ac:spMk id="3" creationId="{1477ABAC-07E6-42FC-ADEB-9349081587E4}"/>
          </ac:spMkLst>
        </pc:spChg>
        <pc:spChg chg="add del mod">
          <ac:chgData name="Daniela Beck" userId="10600121b971e09f" providerId="LiveId" clId="{5676684D-C6A6-4479-81E2-5B80133299DC}" dt="2020-07-30T08:23:25.005" v="754"/>
          <ac:spMkLst>
            <pc:docMk/>
            <pc:sldMk cId="363971001" sldId="261"/>
            <ac:spMk id="5" creationId="{8F68C7CF-9D76-4BF1-8FFF-28EA5C6ED4FD}"/>
          </ac:spMkLst>
        </pc:spChg>
        <pc:spChg chg="add del mod">
          <ac:chgData name="Daniela Beck" userId="10600121b971e09f" providerId="LiveId" clId="{5676684D-C6A6-4479-81E2-5B80133299DC}" dt="2020-07-30T08:23:25.005" v="754"/>
          <ac:spMkLst>
            <pc:docMk/>
            <pc:sldMk cId="363971001" sldId="261"/>
            <ac:spMk id="6" creationId="{A57428CD-01E2-4758-A144-CD999F9C2DA1}"/>
          </ac:spMkLst>
        </pc:spChg>
        <pc:spChg chg="mod">
          <ac:chgData name="Daniela Beck" userId="10600121b971e09f" providerId="LiveId" clId="{5676684D-C6A6-4479-81E2-5B80133299DC}" dt="2020-07-30T08:23:25.005" v="754"/>
          <ac:spMkLst>
            <pc:docMk/>
            <pc:sldMk cId="363971001" sldId="261"/>
            <ac:spMk id="8" creationId="{4B09EC4B-CCFE-4322-8955-BD6961E2A1EB}"/>
          </ac:spMkLst>
        </pc:spChg>
        <pc:spChg chg="mod">
          <ac:chgData name="Daniela Beck" userId="10600121b971e09f" providerId="LiveId" clId="{5676684D-C6A6-4479-81E2-5B80133299DC}" dt="2020-07-30T08:23:25.005" v="754"/>
          <ac:spMkLst>
            <pc:docMk/>
            <pc:sldMk cId="363971001" sldId="261"/>
            <ac:spMk id="9" creationId="{D8AE4916-87B8-4001-889E-AA793FFCEA86}"/>
          </ac:spMkLst>
        </pc:spChg>
        <pc:spChg chg="mod">
          <ac:chgData name="Daniela Beck" userId="10600121b971e09f" providerId="LiveId" clId="{5676684D-C6A6-4479-81E2-5B80133299DC}" dt="2020-07-30T08:23:25.005" v="754"/>
          <ac:spMkLst>
            <pc:docMk/>
            <pc:sldMk cId="363971001" sldId="261"/>
            <ac:spMk id="11" creationId="{3328B910-0020-4071-AC0E-98FB0A948E91}"/>
          </ac:spMkLst>
        </pc:spChg>
        <pc:spChg chg="mod">
          <ac:chgData name="Daniela Beck" userId="10600121b971e09f" providerId="LiveId" clId="{5676684D-C6A6-4479-81E2-5B80133299DC}" dt="2020-07-30T08:23:25.005" v="754"/>
          <ac:spMkLst>
            <pc:docMk/>
            <pc:sldMk cId="363971001" sldId="261"/>
            <ac:spMk id="12" creationId="{1E7F47E1-CB07-497E-9853-8A5BFDE15DA1}"/>
          </ac:spMkLst>
        </pc:spChg>
        <pc:spChg chg="mod">
          <ac:chgData name="Daniela Beck" userId="10600121b971e09f" providerId="LiveId" clId="{5676684D-C6A6-4479-81E2-5B80133299DC}" dt="2020-07-30T08:23:25.005" v="754"/>
          <ac:spMkLst>
            <pc:docMk/>
            <pc:sldMk cId="363971001" sldId="261"/>
            <ac:spMk id="14" creationId="{6257E459-D45D-4302-8CC0-CB9F590E2C59}"/>
          </ac:spMkLst>
        </pc:spChg>
        <pc:spChg chg="mod">
          <ac:chgData name="Daniela Beck" userId="10600121b971e09f" providerId="LiveId" clId="{5676684D-C6A6-4479-81E2-5B80133299DC}" dt="2020-07-30T08:23:25.005" v="754"/>
          <ac:spMkLst>
            <pc:docMk/>
            <pc:sldMk cId="363971001" sldId="261"/>
            <ac:spMk id="15" creationId="{CADB7CF1-D61D-41D8-B499-8FCB129DE3C6}"/>
          </ac:spMkLst>
        </pc:spChg>
        <pc:spChg chg="mod">
          <ac:chgData name="Daniela Beck" userId="10600121b971e09f" providerId="LiveId" clId="{5676684D-C6A6-4479-81E2-5B80133299DC}" dt="2020-07-30T08:23:25.005" v="754"/>
          <ac:spMkLst>
            <pc:docMk/>
            <pc:sldMk cId="363971001" sldId="261"/>
            <ac:spMk id="17" creationId="{D30C05DD-003E-44DE-AEA0-7D07A622116F}"/>
          </ac:spMkLst>
        </pc:spChg>
        <pc:spChg chg="mod">
          <ac:chgData name="Daniela Beck" userId="10600121b971e09f" providerId="LiveId" clId="{5676684D-C6A6-4479-81E2-5B80133299DC}" dt="2020-07-30T08:23:25.005" v="754"/>
          <ac:spMkLst>
            <pc:docMk/>
            <pc:sldMk cId="363971001" sldId="261"/>
            <ac:spMk id="18" creationId="{EC393E7A-0E39-42F1-8347-50613F4C4450}"/>
          </ac:spMkLst>
        </pc:spChg>
        <pc:spChg chg="mod">
          <ac:chgData name="Daniela Beck" userId="10600121b971e09f" providerId="LiveId" clId="{5676684D-C6A6-4479-81E2-5B80133299DC}" dt="2020-07-30T08:23:25.005" v="754"/>
          <ac:spMkLst>
            <pc:docMk/>
            <pc:sldMk cId="363971001" sldId="261"/>
            <ac:spMk id="20" creationId="{55BDE4E0-1F79-4416-9F5A-C2007C00E12A}"/>
          </ac:spMkLst>
        </pc:spChg>
        <pc:spChg chg="mod">
          <ac:chgData name="Daniela Beck" userId="10600121b971e09f" providerId="LiveId" clId="{5676684D-C6A6-4479-81E2-5B80133299DC}" dt="2020-07-30T08:23:25.005" v="754"/>
          <ac:spMkLst>
            <pc:docMk/>
            <pc:sldMk cId="363971001" sldId="261"/>
            <ac:spMk id="21" creationId="{1FE54264-4636-411F-AFCB-EA9544DB8941}"/>
          </ac:spMkLst>
        </pc:spChg>
        <pc:spChg chg="mod">
          <ac:chgData name="Daniela Beck" userId="10600121b971e09f" providerId="LiveId" clId="{5676684D-C6A6-4479-81E2-5B80133299DC}" dt="2020-07-30T08:23:25.005" v="754"/>
          <ac:spMkLst>
            <pc:docMk/>
            <pc:sldMk cId="363971001" sldId="261"/>
            <ac:spMk id="23" creationId="{64C42EFE-CFAC-469D-8D62-0A5B5F82B26F}"/>
          </ac:spMkLst>
        </pc:spChg>
        <pc:spChg chg="mod">
          <ac:chgData name="Daniela Beck" userId="10600121b971e09f" providerId="LiveId" clId="{5676684D-C6A6-4479-81E2-5B80133299DC}" dt="2020-07-30T08:23:25.005" v="754"/>
          <ac:spMkLst>
            <pc:docMk/>
            <pc:sldMk cId="363971001" sldId="261"/>
            <ac:spMk id="24" creationId="{B73441FD-9FD2-45F1-952F-F6E0157325BD}"/>
          </ac:spMkLst>
        </pc:spChg>
        <pc:spChg chg="mod">
          <ac:chgData name="Daniela Beck" userId="10600121b971e09f" providerId="LiveId" clId="{5676684D-C6A6-4479-81E2-5B80133299DC}" dt="2020-07-30T08:23:25.005" v="754"/>
          <ac:spMkLst>
            <pc:docMk/>
            <pc:sldMk cId="363971001" sldId="261"/>
            <ac:spMk id="26" creationId="{BB3D25BF-57B9-4D56-801F-568219470A56}"/>
          </ac:spMkLst>
        </pc:spChg>
        <pc:spChg chg="mod">
          <ac:chgData name="Daniela Beck" userId="10600121b971e09f" providerId="LiveId" clId="{5676684D-C6A6-4479-81E2-5B80133299DC}" dt="2020-07-30T08:23:25.005" v="754"/>
          <ac:spMkLst>
            <pc:docMk/>
            <pc:sldMk cId="363971001" sldId="261"/>
            <ac:spMk id="27" creationId="{12E788EF-8402-401C-B7A1-4B40DD144ED4}"/>
          </ac:spMkLst>
        </pc:spChg>
        <pc:spChg chg="mod">
          <ac:chgData name="Daniela Beck" userId="10600121b971e09f" providerId="LiveId" clId="{5676684D-C6A6-4479-81E2-5B80133299DC}" dt="2020-07-30T08:23:25.005" v="754"/>
          <ac:spMkLst>
            <pc:docMk/>
            <pc:sldMk cId="363971001" sldId="261"/>
            <ac:spMk id="29" creationId="{D28B7822-E772-4608-96B1-FC07505859EE}"/>
          </ac:spMkLst>
        </pc:spChg>
        <pc:spChg chg="mod">
          <ac:chgData name="Daniela Beck" userId="10600121b971e09f" providerId="LiveId" clId="{5676684D-C6A6-4479-81E2-5B80133299DC}" dt="2020-07-30T08:23:25.005" v="754"/>
          <ac:spMkLst>
            <pc:docMk/>
            <pc:sldMk cId="363971001" sldId="261"/>
            <ac:spMk id="30" creationId="{D80D72EE-BE88-4100-AC13-A43FAA8DC02C}"/>
          </ac:spMkLst>
        </pc:spChg>
        <pc:spChg chg="mod">
          <ac:chgData name="Daniela Beck" userId="10600121b971e09f" providerId="LiveId" clId="{5676684D-C6A6-4479-81E2-5B80133299DC}" dt="2020-07-30T08:23:25.005" v="754"/>
          <ac:spMkLst>
            <pc:docMk/>
            <pc:sldMk cId="363971001" sldId="261"/>
            <ac:spMk id="32" creationId="{F82FFC85-15DA-462E-8DAA-722C7F6CA8B7}"/>
          </ac:spMkLst>
        </pc:spChg>
        <pc:spChg chg="mod">
          <ac:chgData name="Daniela Beck" userId="10600121b971e09f" providerId="LiveId" clId="{5676684D-C6A6-4479-81E2-5B80133299DC}" dt="2020-07-30T08:23:25.005" v="754"/>
          <ac:spMkLst>
            <pc:docMk/>
            <pc:sldMk cId="363971001" sldId="261"/>
            <ac:spMk id="33" creationId="{383DD80B-FE6D-4CB9-9905-9DCDE7AB1198}"/>
          </ac:spMkLst>
        </pc:spChg>
        <pc:spChg chg="mod">
          <ac:chgData name="Daniela Beck" userId="10600121b971e09f" providerId="LiveId" clId="{5676684D-C6A6-4479-81E2-5B80133299DC}" dt="2020-07-30T08:23:25.005" v="754"/>
          <ac:spMkLst>
            <pc:docMk/>
            <pc:sldMk cId="363971001" sldId="261"/>
            <ac:spMk id="35" creationId="{71CB7234-F25F-4BA4-B495-98578821B2EB}"/>
          </ac:spMkLst>
        </pc:spChg>
        <pc:spChg chg="mod">
          <ac:chgData name="Daniela Beck" userId="10600121b971e09f" providerId="LiveId" clId="{5676684D-C6A6-4479-81E2-5B80133299DC}" dt="2020-07-30T08:23:25.005" v="754"/>
          <ac:spMkLst>
            <pc:docMk/>
            <pc:sldMk cId="363971001" sldId="261"/>
            <ac:spMk id="36" creationId="{D6F7A84D-2590-40F1-9ADA-A9F071B97069}"/>
          </ac:spMkLst>
        </pc:spChg>
        <pc:spChg chg="mod">
          <ac:chgData name="Daniela Beck" userId="10600121b971e09f" providerId="LiveId" clId="{5676684D-C6A6-4479-81E2-5B80133299DC}" dt="2020-07-30T08:23:25.005" v="754"/>
          <ac:spMkLst>
            <pc:docMk/>
            <pc:sldMk cId="363971001" sldId="261"/>
            <ac:spMk id="38" creationId="{481390C1-4575-440E-A6F0-35EB4474F156}"/>
          </ac:spMkLst>
        </pc:spChg>
        <pc:spChg chg="mod">
          <ac:chgData name="Daniela Beck" userId="10600121b971e09f" providerId="LiveId" clId="{5676684D-C6A6-4479-81E2-5B80133299DC}" dt="2020-07-30T08:23:25.005" v="754"/>
          <ac:spMkLst>
            <pc:docMk/>
            <pc:sldMk cId="363971001" sldId="261"/>
            <ac:spMk id="39" creationId="{A2FF3350-941B-4801-BC2A-2000B18D5861}"/>
          </ac:spMkLst>
        </pc:spChg>
        <pc:spChg chg="mod">
          <ac:chgData name="Daniela Beck" userId="10600121b971e09f" providerId="LiveId" clId="{5676684D-C6A6-4479-81E2-5B80133299DC}" dt="2020-07-30T08:23:25.005" v="754"/>
          <ac:spMkLst>
            <pc:docMk/>
            <pc:sldMk cId="363971001" sldId="261"/>
            <ac:spMk id="41" creationId="{E7F0EB11-7EA3-4886-A6E0-30FF5AAFAB4F}"/>
          </ac:spMkLst>
        </pc:spChg>
        <pc:spChg chg="mod">
          <ac:chgData name="Daniela Beck" userId="10600121b971e09f" providerId="LiveId" clId="{5676684D-C6A6-4479-81E2-5B80133299DC}" dt="2020-07-30T08:23:25.005" v="754"/>
          <ac:spMkLst>
            <pc:docMk/>
            <pc:sldMk cId="363971001" sldId="261"/>
            <ac:spMk id="42" creationId="{2D3C8C73-29AD-4AD9-969C-C5E0A35C0A0C}"/>
          </ac:spMkLst>
        </pc:spChg>
        <pc:spChg chg="add del mod">
          <ac:chgData name="Daniela Beck" userId="10600121b971e09f" providerId="LiveId" clId="{5676684D-C6A6-4479-81E2-5B80133299DC}" dt="2020-07-30T08:23:25.005" v="754"/>
          <ac:spMkLst>
            <pc:docMk/>
            <pc:sldMk cId="363971001" sldId="261"/>
            <ac:spMk id="44" creationId="{DBFC734A-F1E8-4D08-A6D9-9326C5B6BCE6}"/>
          </ac:spMkLst>
        </pc:spChg>
        <pc:spChg chg="add del mod">
          <ac:chgData name="Daniela Beck" userId="10600121b971e09f" providerId="LiveId" clId="{5676684D-C6A6-4479-81E2-5B80133299DC}" dt="2020-07-30T08:23:25.005" v="754"/>
          <ac:spMkLst>
            <pc:docMk/>
            <pc:sldMk cId="363971001" sldId="261"/>
            <ac:spMk id="46" creationId="{0C67B6B2-FB0B-465B-8116-7033DB7249BA}"/>
          </ac:spMkLst>
        </pc:spChg>
        <pc:spChg chg="add del mod">
          <ac:chgData name="Daniela Beck" userId="10600121b971e09f" providerId="LiveId" clId="{5676684D-C6A6-4479-81E2-5B80133299DC}" dt="2020-07-30T08:23:25.005" v="754"/>
          <ac:spMkLst>
            <pc:docMk/>
            <pc:sldMk cId="363971001" sldId="261"/>
            <ac:spMk id="47" creationId="{535B1EDE-29D2-4F51-BAF2-827D1E7D37F7}"/>
          </ac:spMkLst>
        </pc:spChg>
        <pc:spChg chg="mod">
          <ac:chgData name="Daniela Beck" userId="10600121b971e09f" providerId="LiveId" clId="{5676684D-C6A6-4479-81E2-5B80133299DC}" dt="2020-07-30T08:23:25.005" v="754"/>
          <ac:spMkLst>
            <pc:docMk/>
            <pc:sldMk cId="363971001" sldId="261"/>
            <ac:spMk id="49" creationId="{AFD45C26-C68A-4245-B5A6-1D5E5EA04C33}"/>
          </ac:spMkLst>
        </pc:spChg>
        <pc:spChg chg="mod">
          <ac:chgData name="Daniela Beck" userId="10600121b971e09f" providerId="LiveId" clId="{5676684D-C6A6-4479-81E2-5B80133299DC}" dt="2020-07-30T08:23:25.005" v="754"/>
          <ac:spMkLst>
            <pc:docMk/>
            <pc:sldMk cId="363971001" sldId="261"/>
            <ac:spMk id="50" creationId="{8F1B1AC6-35E4-4EDE-A2E2-2E5AA079AE70}"/>
          </ac:spMkLst>
        </pc:spChg>
        <pc:spChg chg="mod">
          <ac:chgData name="Daniela Beck" userId="10600121b971e09f" providerId="LiveId" clId="{5676684D-C6A6-4479-81E2-5B80133299DC}" dt="2020-07-30T08:23:25.005" v="754"/>
          <ac:spMkLst>
            <pc:docMk/>
            <pc:sldMk cId="363971001" sldId="261"/>
            <ac:spMk id="54" creationId="{EDF650E8-0C97-42B1-9269-C4946D29A473}"/>
          </ac:spMkLst>
        </pc:spChg>
        <pc:spChg chg="mod">
          <ac:chgData name="Daniela Beck" userId="10600121b971e09f" providerId="LiveId" clId="{5676684D-C6A6-4479-81E2-5B80133299DC}" dt="2020-07-30T08:23:25.005" v="754"/>
          <ac:spMkLst>
            <pc:docMk/>
            <pc:sldMk cId="363971001" sldId="261"/>
            <ac:spMk id="57" creationId="{B22544ED-FBB4-4676-9637-B4C2C2181764}"/>
          </ac:spMkLst>
        </pc:spChg>
        <pc:spChg chg="mod">
          <ac:chgData name="Daniela Beck" userId="10600121b971e09f" providerId="LiveId" clId="{5676684D-C6A6-4479-81E2-5B80133299DC}" dt="2020-07-30T08:23:25.005" v="754"/>
          <ac:spMkLst>
            <pc:docMk/>
            <pc:sldMk cId="363971001" sldId="261"/>
            <ac:spMk id="59" creationId="{46E641F2-D0F7-48EE-BCF8-1DB3A354E764}"/>
          </ac:spMkLst>
        </pc:spChg>
        <pc:spChg chg="mod">
          <ac:chgData name="Daniela Beck" userId="10600121b971e09f" providerId="LiveId" clId="{5676684D-C6A6-4479-81E2-5B80133299DC}" dt="2020-07-30T08:23:25.005" v="754"/>
          <ac:spMkLst>
            <pc:docMk/>
            <pc:sldMk cId="363971001" sldId="261"/>
            <ac:spMk id="68" creationId="{D47FE45A-263C-4E3D-97DF-3CFAB2C28FAB}"/>
          </ac:spMkLst>
        </pc:spChg>
        <pc:spChg chg="mod">
          <ac:chgData name="Daniela Beck" userId="10600121b971e09f" providerId="LiveId" clId="{5676684D-C6A6-4479-81E2-5B80133299DC}" dt="2020-07-30T08:23:25.005" v="754"/>
          <ac:spMkLst>
            <pc:docMk/>
            <pc:sldMk cId="363971001" sldId="261"/>
            <ac:spMk id="73" creationId="{81E66B10-F164-4C76-9F63-DA32BB0A62FC}"/>
          </ac:spMkLst>
        </pc:spChg>
        <pc:spChg chg="mod">
          <ac:chgData name="Daniela Beck" userId="10600121b971e09f" providerId="LiveId" clId="{5676684D-C6A6-4479-81E2-5B80133299DC}" dt="2020-07-30T08:23:25.005" v="754"/>
          <ac:spMkLst>
            <pc:docMk/>
            <pc:sldMk cId="363971001" sldId="261"/>
            <ac:spMk id="75" creationId="{2F46F986-EC61-429C-A1AF-3215683D526D}"/>
          </ac:spMkLst>
        </pc:spChg>
        <pc:spChg chg="mod">
          <ac:chgData name="Daniela Beck" userId="10600121b971e09f" providerId="LiveId" clId="{5676684D-C6A6-4479-81E2-5B80133299DC}" dt="2020-07-30T08:23:25.005" v="754"/>
          <ac:spMkLst>
            <pc:docMk/>
            <pc:sldMk cId="363971001" sldId="261"/>
            <ac:spMk id="77" creationId="{D7F8149D-AEC9-45E6-8EE2-A255331A1C02}"/>
          </ac:spMkLst>
        </pc:spChg>
        <pc:spChg chg="mod">
          <ac:chgData name="Daniela Beck" userId="10600121b971e09f" providerId="LiveId" clId="{5676684D-C6A6-4479-81E2-5B80133299DC}" dt="2020-07-30T08:23:25.005" v="754"/>
          <ac:spMkLst>
            <pc:docMk/>
            <pc:sldMk cId="363971001" sldId="261"/>
            <ac:spMk id="78" creationId="{27136754-5A53-4705-8960-1B8048D0088A}"/>
          </ac:spMkLst>
        </pc:spChg>
        <pc:spChg chg="mod">
          <ac:chgData name="Daniela Beck" userId="10600121b971e09f" providerId="LiveId" clId="{5676684D-C6A6-4479-81E2-5B80133299DC}" dt="2020-07-30T08:23:25.005" v="754"/>
          <ac:spMkLst>
            <pc:docMk/>
            <pc:sldMk cId="363971001" sldId="261"/>
            <ac:spMk id="79" creationId="{7D5939C6-BF97-45A4-B72C-F6B1054B0DC7}"/>
          </ac:spMkLst>
        </pc:spChg>
        <pc:spChg chg="mod">
          <ac:chgData name="Daniela Beck" userId="10600121b971e09f" providerId="LiveId" clId="{5676684D-C6A6-4479-81E2-5B80133299DC}" dt="2020-07-30T08:23:25.005" v="754"/>
          <ac:spMkLst>
            <pc:docMk/>
            <pc:sldMk cId="363971001" sldId="261"/>
            <ac:spMk id="80" creationId="{32F778D7-CE9B-4159-B312-54E978EAAE75}"/>
          </ac:spMkLst>
        </pc:spChg>
        <pc:spChg chg="mod">
          <ac:chgData name="Daniela Beck" userId="10600121b971e09f" providerId="LiveId" clId="{5676684D-C6A6-4479-81E2-5B80133299DC}" dt="2020-07-30T08:23:25.005" v="754"/>
          <ac:spMkLst>
            <pc:docMk/>
            <pc:sldMk cId="363971001" sldId="261"/>
            <ac:spMk id="81" creationId="{C767CE5A-0E1C-43B0-8546-476200A785EC}"/>
          </ac:spMkLst>
        </pc:spChg>
        <pc:spChg chg="mod">
          <ac:chgData name="Daniela Beck" userId="10600121b971e09f" providerId="LiveId" clId="{5676684D-C6A6-4479-81E2-5B80133299DC}" dt="2020-07-30T08:23:25.005" v="754"/>
          <ac:spMkLst>
            <pc:docMk/>
            <pc:sldMk cId="363971001" sldId="261"/>
            <ac:spMk id="82" creationId="{1F41D56C-0C40-413C-A36F-5479617DAED4}"/>
          </ac:spMkLst>
        </pc:spChg>
        <pc:spChg chg="mod">
          <ac:chgData name="Daniela Beck" userId="10600121b971e09f" providerId="LiveId" clId="{5676684D-C6A6-4479-81E2-5B80133299DC}" dt="2020-07-30T08:23:25.005" v="754"/>
          <ac:spMkLst>
            <pc:docMk/>
            <pc:sldMk cId="363971001" sldId="261"/>
            <ac:spMk id="83" creationId="{3313499D-AB55-40D0-A015-5B7317343F1A}"/>
          </ac:spMkLst>
        </pc:spChg>
        <pc:spChg chg="mod">
          <ac:chgData name="Daniela Beck" userId="10600121b971e09f" providerId="LiveId" clId="{5676684D-C6A6-4479-81E2-5B80133299DC}" dt="2020-07-30T08:23:25.005" v="754"/>
          <ac:spMkLst>
            <pc:docMk/>
            <pc:sldMk cId="363971001" sldId="261"/>
            <ac:spMk id="84" creationId="{2AEF5247-C0EB-46A8-BE0F-6629562AF20C}"/>
          </ac:spMkLst>
        </pc:spChg>
        <pc:spChg chg="mod">
          <ac:chgData name="Daniela Beck" userId="10600121b971e09f" providerId="LiveId" clId="{5676684D-C6A6-4479-81E2-5B80133299DC}" dt="2020-07-30T08:23:25.005" v="754"/>
          <ac:spMkLst>
            <pc:docMk/>
            <pc:sldMk cId="363971001" sldId="261"/>
            <ac:spMk id="85" creationId="{09706CCD-A340-48EC-86ED-3FB2BBF65AE1}"/>
          </ac:spMkLst>
        </pc:spChg>
        <pc:spChg chg="mod">
          <ac:chgData name="Daniela Beck" userId="10600121b971e09f" providerId="LiveId" clId="{5676684D-C6A6-4479-81E2-5B80133299DC}" dt="2020-07-30T08:23:25.005" v="754"/>
          <ac:spMkLst>
            <pc:docMk/>
            <pc:sldMk cId="363971001" sldId="261"/>
            <ac:spMk id="86" creationId="{22C97C76-CE00-4994-A046-DE8ABB140180}"/>
          </ac:spMkLst>
        </pc:spChg>
        <pc:spChg chg="mod">
          <ac:chgData name="Daniela Beck" userId="10600121b971e09f" providerId="LiveId" clId="{5676684D-C6A6-4479-81E2-5B80133299DC}" dt="2020-07-30T08:23:25.005" v="754"/>
          <ac:spMkLst>
            <pc:docMk/>
            <pc:sldMk cId="363971001" sldId="261"/>
            <ac:spMk id="87" creationId="{F16C81A2-C0DB-4B03-A63B-FADA30E58A6A}"/>
          </ac:spMkLst>
        </pc:spChg>
        <pc:spChg chg="mod">
          <ac:chgData name="Daniela Beck" userId="10600121b971e09f" providerId="LiveId" clId="{5676684D-C6A6-4479-81E2-5B80133299DC}" dt="2020-07-30T08:23:25.005" v="754"/>
          <ac:spMkLst>
            <pc:docMk/>
            <pc:sldMk cId="363971001" sldId="261"/>
            <ac:spMk id="88" creationId="{95A9114F-F067-45BD-8946-34FA16B0910A}"/>
          </ac:spMkLst>
        </pc:spChg>
        <pc:spChg chg="mod">
          <ac:chgData name="Daniela Beck" userId="10600121b971e09f" providerId="LiveId" clId="{5676684D-C6A6-4479-81E2-5B80133299DC}" dt="2020-07-30T08:23:25.005" v="754"/>
          <ac:spMkLst>
            <pc:docMk/>
            <pc:sldMk cId="363971001" sldId="261"/>
            <ac:spMk id="89" creationId="{5AE78451-BE98-4EFB-8B57-D482A5DDC858}"/>
          </ac:spMkLst>
        </pc:spChg>
        <pc:spChg chg="mod">
          <ac:chgData name="Daniela Beck" userId="10600121b971e09f" providerId="LiveId" clId="{5676684D-C6A6-4479-81E2-5B80133299DC}" dt="2020-07-30T08:23:25.005" v="754"/>
          <ac:spMkLst>
            <pc:docMk/>
            <pc:sldMk cId="363971001" sldId="261"/>
            <ac:spMk id="90" creationId="{16DFE54C-BF13-42AE-ADA0-0D5BA31DE08F}"/>
          </ac:spMkLst>
        </pc:spChg>
        <pc:spChg chg="mod">
          <ac:chgData name="Daniela Beck" userId="10600121b971e09f" providerId="LiveId" clId="{5676684D-C6A6-4479-81E2-5B80133299DC}" dt="2020-07-30T08:23:25.005" v="754"/>
          <ac:spMkLst>
            <pc:docMk/>
            <pc:sldMk cId="363971001" sldId="261"/>
            <ac:spMk id="91" creationId="{641B47DC-3D8D-47C2-9A95-70617FACDBCE}"/>
          </ac:spMkLst>
        </pc:spChg>
        <pc:spChg chg="mod">
          <ac:chgData name="Daniela Beck" userId="10600121b971e09f" providerId="LiveId" clId="{5676684D-C6A6-4479-81E2-5B80133299DC}" dt="2020-07-30T08:23:25.005" v="754"/>
          <ac:spMkLst>
            <pc:docMk/>
            <pc:sldMk cId="363971001" sldId="261"/>
            <ac:spMk id="92" creationId="{D5DE817B-545E-4D92-AC23-5E1C932583CE}"/>
          </ac:spMkLst>
        </pc:spChg>
        <pc:spChg chg="mod">
          <ac:chgData name="Daniela Beck" userId="10600121b971e09f" providerId="LiveId" clId="{5676684D-C6A6-4479-81E2-5B80133299DC}" dt="2020-07-30T08:23:25.005" v="754"/>
          <ac:spMkLst>
            <pc:docMk/>
            <pc:sldMk cId="363971001" sldId="261"/>
            <ac:spMk id="93" creationId="{5B3685A4-F46A-457F-886E-2F0402A8B33D}"/>
          </ac:spMkLst>
        </pc:spChg>
        <pc:spChg chg="mod">
          <ac:chgData name="Daniela Beck" userId="10600121b971e09f" providerId="LiveId" clId="{5676684D-C6A6-4479-81E2-5B80133299DC}" dt="2020-07-30T08:23:25.005" v="754"/>
          <ac:spMkLst>
            <pc:docMk/>
            <pc:sldMk cId="363971001" sldId="261"/>
            <ac:spMk id="94" creationId="{553B99C8-8A2A-4186-807B-FDA2F63314ED}"/>
          </ac:spMkLst>
        </pc:spChg>
        <pc:spChg chg="mod">
          <ac:chgData name="Daniela Beck" userId="10600121b971e09f" providerId="LiveId" clId="{5676684D-C6A6-4479-81E2-5B80133299DC}" dt="2020-07-30T08:23:25.005" v="754"/>
          <ac:spMkLst>
            <pc:docMk/>
            <pc:sldMk cId="363971001" sldId="261"/>
            <ac:spMk id="95" creationId="{63F38DFA-18EF-4056-B693-02EE60C47BD4}"/>
          </ac:spMkLst>
        </pc:spChg>
        <pc:spChg chg="mod">
          <ac:chgData name="Daniela Beck" userId="10600121b971e09f" providerId="LiveId" clId="{5676684D-C6A6-4479-81E2-5B80133299DC}" dt="2020-07-30T08:23:25.005" v="754"/>
          <ac:spMkLst>
            <pc:docMk/>
            <pc:sldMk cId="363971001" sldId="261"/>
            <ac:spMk id="96" creationId="{F817BCC8-D841-494D-9C65-472B0FA2B6C5}"/>
          </ac:spMkLst>
        </pc:spChg>
        <pc:spChg chg="mod">
          <ac:chgData name="Daniela Beck" userId="10600121b971e09f" providerId="LiveId" clId="{5676684D-C6A6-4479-81E2-5B80133299DC}" dt="2020-07-30T08:23:25.005" v="754"/>
          <ac:spMkLst>
            <pc:docMk/>
            <pc:sldMk cId="363971001" sldId="261"/>
            <ac:spMk id="97" creationId="{0071FFDC-5532-4211-9A99-C32A94906267}"/>
          </ac:spMkLst>
        </pc:spChg>
        <pc:spChg chg="mod">
          <ac:chgData name="Daniela Beck" userId="10600121b971e09f" providerId="LiveId" clId="{5676684D-C6A6-4479-81E2-5B80133299DC}" dt="2020-07-30T08:23:25.005" v="754"/>
          <ac:spMkLst>
            <pc:docMk/>
            <pc:sldMk cId="363971001" sldId="261"/>
            <ac:spMk id="98" creationId="{71C06703-B9CF-4F63-A841-40E5FAB17EB7}"/>
          </ac:spMkLst>
        </pc:spChg>
        <pc:spChg chg="mod">
          <ac:chgData name="Daniela Beck" userId="10600121b971e09f" providerId="LiveId" clId="{5676684D-C6A6-4479-81E2-5B80133299DC}" dt="2020-07-30T08:23:25.005" v="754"/>
          <ac:spMkLst>
            <pc:docMk/>
            <pc:sldMk cId="363971001" sldId="261"/>
            <ac:spMk id="99" creationId="{CB31D41F-2C0A-4E0E-BA4B-4EC12B203124}"/>
          </ac:spMkLst>
        </pc:spChg>
        <pc:spChg chg="mod">
          <ac:chgData name="Daniela Beck" userId="10600121b971e09f" providerId="LiveId" clId="{5676684D-C6A6-4479-81E2-5B80133299DC}" dt="2020-07-30T08:23:25.005" v="754"/>
          <ac:spMkLst>
            <pc:docMk/>
            <pc:sldMk cId="363971001" sldId="261"/>
            <ac:spMk id="100" creationId="{24984E51-3B5A-40D7-A88C-6798E2B0026B}"/>
          </ac:spMkLst>
        </pc:spChg>
        <pc:spChg chg="mod">
          <ac:chgData name="Daniela Beck" userId="10600121b971e09f" providerId="LiveId" clId="{5676684D-C6A6-4479-81E2-5B80133299DC}" dt="2020-07-30T08:23:25.005" v="754"/>
          <ac:spMkLst>
            <pc:docMk/>
            <pc:sldMk cId="363971001" sldId="261"/>
            <ac:spMk id="101" creationId="{4382415D-7873-440E-9B94-B6B8DEC5A725}"/>
          </ac:spMkLst>
        </pc:spChg>
        <pc:spChg chg="mod">
          <ac:chgData name="Daniela Beck" userId="10600121b971e09f" providerId="LiveId" clId="{5676684D-C6A6-4479-81E2-5B80133299DC}" dt="2020-07-30T08:23:25.005" v="754"/>
          <ac:spMkLst>
            <pc:docMk/>
            <pc:sldMk cId="363971001" sldId="261"/>
            <ac:spMk id="102" creationId="{210DFF4E-6146-40C7-AB55-23C3223259BC}"/>
          </ac:spMkLst>
        </pc:spChg>
        <pc:spChg chg="mod">
          <ac:chgData name="Daniela Beck" userId="10600121b971e09f" providerId="LiveId" clId="{5676684D-C6A6-4479-81E2-5B80133299DC}" dt="2020-07-30T08:23:25.005" v="754"/>
          <ac:spMkLst>
            <pc:docMk/>
            <pc:sldMk cId="363971001" sldId="261"/>
            <ac:spMk id="103" creationId="{999D30D6-80D5-4C87-9103-A33CA35DA0D5}"/>
          </ac:spMkLst>
        </pc:spChg>
        <pc:spChg chg="mod">
          <ac:chgData name="Daniela Beck" userId="10600121b971e09f" providerId="LiveId" clId="{5676684D-C6A6-4479-81E2-5B80133299DC}" dt="2020-07-30T08:23:25.005" v="754"/>
          <ac:spMkLst>
            <pc:docMk/>
            <pc:sldMk cId="363971001" sldId="261"/>
            <ac:spMk id="112" creationId="{A1FAA4CA-B469-4FD9-B730-DAA6B5E928F9}"/>
          </ac:spMkLst>
        </pc:spChg>
        <pc:spChg chg="mod">
          <ac:chgData name="Daniela Beck" userId="10600121b971e09f" providerId="LiveId" clId="{5676684D-C6A6-4479-81E2-5B80133299DC}" dt="2020-07-30T08:23:25.005" v="754"/>
          <ac:spMkLst>
            <pc:docMk/>
            <pc:sldMk cId="363971001" sldId="261"/>
            <ac:spMk id="117" creationId="{31714BB1-C3E7-4C16-AA8A-8E6A7BF83EE9}"/>
          </ac:spMkLst>
        </pc:spChg>
        <pc:spChg chg="mod">
          <ac:chgData name="Daniela Beck" userId="10600121b971e09f" providerId="LiveId" clId="{5676684D-C6A6-4479-81E2-5B80133299DC}" dt="2020-07-30T08:23:25.005" v="754"/>
          <ac:spMkLst>
            <pc:docMk/>
            <pc:sldMk cId="363971001" sldId="261"/>
            <ac:spMk id="119" creationId="{E52B288D-DAFA-427F-A83B-10EC1ECA3CC2}"/>
          </ac:spMkLst>
        </pc:spChg>
        <pc:spChg chg="mod">
          <ac:chgData name="Daniela Beck" userId="10600121b971e09f" providerId="LiveId" clId="{5676684D-C6A6-4479-81E2-5B80133299DC}" dt="2020-07-30T08:23:25.005" v="754"/>
          <ac:spMkLst>
            <pc:docMk/>
            <pc:sldMk cId="363971001" sldId="261"/>
            <ac:spMk id="121" creationId="{989DF9A8-77B8-4E98-8397-D284C6A43305}"/>
          </ac:spMkLst>
        </pc:spChg>
        <pc:spChg chg="mod">
          <ac:chgData name="Daniela Beck" userId="10600121b971e09f" providerId="LiveId" clId="{5676684D-C6A6-4479-81E2-5B80133299DC}" dt="2020-07-30T08:23:25.005" v="754"/>
          <ac:spMkLst>
            <pc:docMk/>
            <pc:sldMk cId="363971001" sldId="261"/>
            <ac:spMk id="122" creationId="{24EDE233-A047-4A7B-939C-A08DE6A9C309}"/>
          </ac:spMkLst>
        </pc:spChg>
        <pc:spChg chg="mod">
          <ac:chgData name="Daniela Beck" userId="10600121b971e09f" providerId="LiveId" clId="{5676684D-C6A6-4479-81E2-5B80133299DC}" dt="2020-07-30T08:23:25.005" v="754"/>
          <ac:spMkLst>
            <pc:docMk/>
            <pc:sldMk cId="363971001" sldId="261"/>
            <ac:spMk id="123" creationId="{B21745BD-7EEF-4153-B9E0-7F33A37C23EF}"/>
          </ac:spMkLst>
        </pc:spChg>
        <pc:spChg chg="mod">
          <ac:chgData name="Daniela Beck" userId="10600121b971e09f" providerId="LiveId" clId="{5676684D-C6A6-4479-81E2-5B80133299DC}" dt="2020-07-30T08:23:25.005" v="754"/>
          <ac:spMkLst>
            <pc:docMk/>
            <pc:sldMk cId="363971001" sldId="261"/>
            <ac:spMk id="124" creationId="{145FD000-5114-4B03-9F58-5BD9BB1D94A6}"/>
          </ac:spMkLst>
        </pc:spChg>
        <pc:spChg chg="mod">
          <ac:chgData name="Daniela Beck" userId="10600121b971e09f" providerId="LiveId" clId="{5676684D-C6A6-4479-81E2-5B80133299DC}" dt="2020-07-30T08:23:25.005" v="754"/>
          <ac:spMkLst>
            <pc:docMk/>
            <pc:sldMk cId="363971001" sldId="261"/>
            <ac:spMk id="125" creationId="{C9391B5E-AB7F-44BA-BC53-B03D78AD3080}"/>
          </ac:spMkLst>
        </pc:spChg>
        <pc:spChg chg="mod">
          <ac:chgData name="Daniela Beck" userId="10600121b971e09f" providerId="LiveId" clId="{5676684D-C6A6-4479-81E2-5B80133299DC}" dt="2020-07-30T08:23:25.005" v="754"/>
          <ac:spMkLst>
            <pc:docMk/>
            <pc:sldMk cId="363971001" sldId="261"/>
            <ac:spMk id="126" creationId="{1CB8487D-A015-47A2-B7D1-453249FEFC95}"/>
          </ac:spMkLst>
        </pc:spChg>
        <pc:spChg chg="mod">
          <ac:chgData name="Daniela Beck" userId="10600121b971e09f" providerId="LiveId" clId="{5676684D-C6A6-4479-81E2-5B80133299DC}" dt="2020-07-30T08:23:25.005" v="754"/>
          <ac:spMkLst>
            <pc:docMk/>
            <pc:sldMk cId="363971001" sldId="261"/>
            <ac:spMk id="127" creationId="{5CA15AB8-F6E6-4F0F-AD42-B2094C8FA539}"/>
          </ac:spMkLst>
        </pc:spChg>
        <pc:spChg chg="mod">
          <ac:chgData name="Daniela Beck" userId="10600121b971e09f" providerId="LiveId" clId="{5676684D-C6A6-4479-81E2-5B80133299DC}" dt="2020-07-30T08:23:25.005" v="754"/>
          <ac:spMkLst>
            <pc:docMk/>
            <pc:sldMk cId="363971001" sldId="261"/>
            <ac:spMk id="128" creationId="{5F813896-2EC6-499F-A898-3B2E1CC4689F}"/>
          </ac:spMkLst>
        </pc:spChg>
        <pc:spChg chg="mod">
          <ac:chgData name="Daniela Beck" userId="10600121b971e09f" providerId="LiveId" clId="{5676684D-C6A6-4479-81E2-5B80133299DC}" dt="2020-07-30T08:23:25.005" v="754"/>
          <ac:spMkLst>
            <pc:docMk/>
            <pc:sldMk cId="363971001" sldId="261"/>
            <ac:spMk id="129" creationId="{12D6E088-4896-4BC3-B73E-2FED92D45A55}"/>
          </ac:spMkLst>
        </pc:spChg>
        <pc:spChg chg="mod">
          <ac:chgData name="Daniela Beck" userId="10600121b971e09f" providerId="LiveId" clId="{5676684D-C6A6-4479-81E2-5B80133299DC}" dt="2020-07-30T08:23:25.005" v="754"/>
          <ac:spMkLst>
            <pc:docMk/>
            <pc:sldMk cId="363971001" sldId="261"/>
            <ac:spMk id="130" creationId="{5ECA9AC4-DEF0-463A-A520-C605E5A22A2C}"/>
          </ac:spMkLst>
        </pc:spChg>
        <pc:spChg chg="mod">
          <ac:chgData name="Daniela Beck" userId="10600121b971e09f" providerId="LiveId" clId="{5676684D-C6A6-4479-81E2-5B80133299DC}" dt="2020-07-30T08:23:25.005" v="754"/>
          <ac:spMkLst>
            <pc:docMk/>
            <pc:sldMk cId="363971001" sldId="261"/>
            <ac:spMk id="131" creationId="{B43FB231-BD8B-4BD3-BE73-1065D97BB87F}"/>
          </ac:spMkLst>
        </pc:spChg>
        <pc:spChg chg="mod">
          <ac:chgData name="Daniela Beck" userId="10600121b971e09f" providerId="LiveId" clId="{5676684D-C6A6-4479-81E2-5B80133299DC}" dt="2020-07-30T08:23:25.005" v="754"/>
          <ac:spMkLst>
            <pc:docMk/>
            <pc:sldMk cId="363971001" sldId="261"/>
            <ac:spMk id="132" creationId="{82627124-32EF-4BCD-9BF8-B560166F34CE}"/>
          </ac:spMkLst>
        </pc:spChg>
        <pc:spChg chg="mod">
          <ac:chgData name="Daniela Beck" userId="10600121b971e09f" providerId="LiveId" clId="{5676684D-C6A6-4479-81E2-5B80133299DC}" dt="2020-07-30T08:23:25.005" v="754"/>
          <ac:spMkLst>
            <pc:docMk/>
            <pc:sldMk cId="363971001" sldId="261"/>
            <ac:spMk id="133" creationId="{51BE5BFB-140D-4206-B0E3-047D6DC7BBD9}"/>
          </ac:spMkLst>
        </pc:spChg>
        <pc:spChg chg="mod">
          <ac:chgData name="Daniela Beck" userId="10600121b971e09f" providerId="LiveId" clId="{5676684D-C6A6-4479-81E2-5B80133299DC}" dt="2020-07-30T08:23:25.005" v="754"/>
          <ac:spMkLst>
            <pc:docMk/>
            <pc:sldMk cId="363971001" sldId="261"/>
            <ac:spMk id="134" creationId="{0BA1F235-2D45-490E-8FBB-468CDE72A3D6}"/>
          </ac:spMkLst>
        </pc:spChg>
        <pc:spChg chg="mod">
          <ac:chgData name="Daniela Beck" userId="10600121b971e09f" providerId="LiveId" clId="{5676684D-C6A6-4479-81E2-5B80133299DC}" dt="2020-07-30T08:23:25.005" v="754"/>
          <ac:spMkLst>
            <pc:docMk/>
            <pc:sldMk cId="363971001" sldId="261"/>
            <ac:spMk id="135" creationId="{9D46770D-95D9-44A4-BDFE-398E3F092DEF}"/>
          </ac:spMkLst>
        </pc:spChg>
        <pc:spChg chg="mod">
          <ac:chgData name="Daniela Beck" userId="10600121b971e09f" providerId="LiveId" clId="{5676684D-C6A6-4479-81E2-5B80133299DC}" dt="2020-07-30T08:23:25.005" v="754"/>
          <ac:spMkLst>
            <pc:docMk/>
            <pc:sldMk cId="363971001" sldId="261"/>
            <ac:spMk id="136" creationId="{953E41CF-1BA7-4A1F-9E14-50871E9E49C5}"/>
          </ac:spMkLst>
        </pc:spChg>
        <pc:spChg chg="mod">
          <ac:chgData name="Daniela Beck" userId="10600121b971e09f" providerId="LiveId" clId="{5676684D-C6A6-4479-81E2-5B80133299DC}" dt="2020-07-30T08:23:25.005" v="754"/>
          <ac:spMkLst>
            <pc:docMk/>
            <pc:sldMk cId="363971001" sldId="261"/>
            <ac:spMk id="137" creationId="{769FE6EF-16B5-4CCE-B6F0-1FA70D2308A1}"/>
          </ac:spMkLst>
        </pc:spChg>
        <pc:spChg chg="mod">
          <ac:chgData name="Daniela Beck" userId="10600121b971e09f" providerId="LiveId" clId="{5676684D-C6A6-4479-81E2-5B80133299DC}" dt="2020-07-30T08:23:25.005" v="754"/>
          <ac:spMkLst>
            <pc:docMk/>
            <pc:sldMk cId="363971001" sldId="261"/>
            <ac:spMk id="138" creationId="{78297B91-90D0-4887-A84B-B9AAABACD96C}"/>
          </ac:spMkLst>
        </pc:spChg>
        <pc:spChg chg="mod">
          <ac:chgData name="Daniela Beck" userId="10600121b971e09f" providerId="LiveId" clId="{5676684D-C6A6-4479-81E2-5B80133299DC}" dt="2020-07-30T08:23:25.005" v="754"/>
          <ac:spMkLst>
            <pc:docMk/>
            <pc:sldMk cId="363971001" sldId="261"/>
            <ac:spMk id="139" creationId="{6EED6429-5BB7-41B3-9027-E41D690B292D}"/>
          </ac:spMkLst>
        </pc:spChg>
        <pc:spChg chg="mod">
          <ac:chgData name="Daniela Beck" userId="10600121b971e09f" providerId="LiveId" clId="{5676684D-C6A6-4479-81E2-5B80133299DC}" dt="2020-07-30T08:23:25.005" v="754"/>
          <ac:spMkLst>
            <pc:docMk/>
            <pc:sldMk cId="363971001" sldId="261"/>
            <ac:spMk id="140" creationId="{4F8AE0A0-641B-4D24-A7C6-C22EFEFAFE94}"/>
          </ac:spMkLst>
        </pc:spChg>
        <pc:spChg chg="mod">
          <ac:chgData name="Daniela Beck" userId="10600121b971e09f" providerId="LiveId" clId="{5676684D-C6A6-4479-81E2-5B80133299DC}" dt="2020-07-30T08:23:25.005" v="754"/>
          <ac:spMkLst>
            <pc:docMk/>
            <pc:sldMk cId="363971001" sldId="261"/>
            <ac:spMk id="141" creationId="{04CC3DB9-BB44-455F-9E1A-FD774097626E}"/>
          </ac:spMkLst>
        </pc:spChg>
        <pc:spChg chg="mod">
          <ac:chgData name="Daniela Beck" userId="10600121b971e09f" providerId="LiveId" clId="{5676684D-C6A6-4479-81E2-5B80133299DC}" dt="2020-07-30T08:23:25.005" v="754"/>
          <ac:spMkLst>
            <pc:docMk/>
            <pc:sldMk cId="363971001" sldId="261"/>
            <ac:spMk id="142" creationId="{11716A6F-A4DB-48EA-A88F-6FA0B95ECD6A}"/>
          </ac:spMkLst>
        </pc:spChg>
        <pc:spChg chg="mod">
          <ac:chgData name="Daniela Beck" userId="10600121b971e09f" providerId="LiveId" clId="{5676684D-C6A6-4479-81E2-5B80133299DC}" dt="2020-07-30T08:23:25.005" v="754"/>
          <ac:spMkLst>
            <pc:docMk/>
            <pc:sldMk cId="363971001" sldId="261"/>
            <ac:spMk id="143" creationId="{6564736E-1E14-414A-A702-E2A25AE9615A}"/>
          </ac:spMkLst>
        </pc:spChg>
        <pc:spChg chg="mod">
          <ac:chgData name="Daniela Beck" userId="10600121b971e09f" providerId="LiveId" clId="{5676684D-C6A6-4479-81E2-5B80133299DC}" dt="2020-07-30T08:23:25.005" v="754"/>
          <ac:spMkLst>
            <pc:docMk/>
            <pc:sldMk cId="363971001" sldId="261"/>
            <ac:spMk id="144" creationId="{679D4A87-276B-4C13-9FB5-1B8FE0C891A6}"/>
          </ac:spMkLst>
        </pc:spChg>
        <pc:spChg chg="mod">
          <ac:chgData name="Daniela Beck" userId="10600121b971e09f" providerId="LiveId" clId="{5676684D-C6A6-4479-81E2-5B80133299DC}" dt="2020-07-30T08:23:25.005" v="754"/>
          <ac:spMkLst>
            <pc:docMk/>
            <pc:sldMk cId="363971001" sldId="261"/>
            <ac:spMk id="145" creationId="{616FAF41-F41A-4297-AAD7-7AC4C0A735B1}"/>
          </ac:spMkLst>
        </pc:spChg>
        <pc:spChg chg="mod">
          <ac:chgData name="Daniela Beck" userId="10600121b971e09f" providerId="LiveId" clId="{5676684D-C6A6-4479-81E2-5B80133299DC}" dt="2020-07-30T08:23:25.005" v="754"/>
          <ac:spMkLst>
            <pc:docMk/>
            <pc:sldMk cId="363971001" sldId="261"/>
            <ac:spMk id="146" creationId="{293D408C-ED04-4806-866D-F38734A6310D}"/>
          </ac:spMkLst>
        </pc:spChg>
        <pc:spChg chg="mod">
          <ac:chgData name="Daniela Beck" userId="10600121b971e09f" providerId="LiveId" clId="{5676684D-C6A6-4479-81E2-5B80133299DC}" dt="2020-07-30T08:23:25.005" v="754"/>
          <ac:spMkLst>
            <pc:docMk/>
            <pc:sldMk cId="363971001" sldId="261"/>
            <ac:spMk id="147" creationId="{B6F7383A-7AAB-4202-B440-7211D52C63E5}"/>
          </ac:spMkLst>
        </pc:spChg>
        <pc:spChg chg="mod">
          <ac:chgData name="Daniela Beck" userId="10600121b971e09f" providerId="LiveId" clId="{5676684D-C6A6-4479-81E2-5B80133299DC}" dt="2020-07-30T08:23:25.005" v="754"/>
          <ac:spMkLst>
            <pc:docMk/>
            <pc:sldMk cId="363971001" sldId="261"/>
            <ac:spMk id="156" creationId="{324A9855-8296-40E5-A559-E5F2BC954AE4}"/>
          </ac:spMkLst>
        </pc:spChg>
        <pc:spChg chg="mod">
          <ac:chgData name="Daniela Beck" userId="10600121b971e09f" providerId="LiveId" clId="{5676684D-C6A6-4479-81E2-5B80133299DC}" dt="2020-07-30T08:23:25.005" v="754"/>
          <ac:spMkLst>
            <pc:docMk/>
            <pc:sldMk cId="363971001" sldId="261"/>
            <ac:spMk id="161" creationId="{F20B9637-AE1C-468E-93FE-E6858631ED99}"/>
          </ac:spMkLst>
        </pc:spChg>
        <pc:spChg chg="mod">
          <ac:chgData name="Daniela Beck" userId="10600121b971e09f" providerId="LiveId" clId="{5676684D-C6A6-4479-81E2-5B80133299DC}" dt="2020-07-30T08:23:25.005" v="754"/>
          <ac:spMkLst>
            <pc:docMk/>
            <pc:sldMk cId="363971001" sldId="261"/>
            <ac:spMk id="163" creationId="{3C5A9393-B8D3-4F96-B0A1-7C45563769AC}"/>
          </ac:spMkLst>
        </pc:spChg>
        <pc:spChg chg="mod">
          <ac:chgData name="Daniela Beck" userId="10600121b971e09f" providerId="LiveId" clId="{5676684D-C6A6-4479-81E2-5B80133299DC}" dt="2020-07-30T08:23:25.005" v="754"/>
          <ac:spMkLst>
            <pc:docMk/>
            <pc:sldMk cId="363971001" sldId="261"/>
            <ac:spMk id="165" creationId="{D9F618D1-0937-4BD8-BD52-E22275C47469}"/>
          </ac:spMkLst>
        </pc:spChg>
        <pc:spChg chg="mod">
          <ac:chgData name="Daniela Beck" userId="10600121b971e09f" providerId="LiveId" clId="{5676684D-C6A6-4479-81E2-5B80133299DC}" dt="2020-07-30T08:23:25.005" v="754"/>
          <ac:spMkLst>
            <pc:docMk/>
            <pc:sldMk cId="363971001" sldId="261"/>
            <ac:spMk id="166" creationId="{D89C9C5A-32A5-4DF0-92BE-A52FF6A317BC}"/>
          </ac:spMkLst>
        </pc:spChg>
        <pc:spChg chg="mod">
          <ac:chgData name="Daniela Beck" userId="10600121b971e09f" providerId="LiveId" clId="{5676684D-C6A6-4479-81E2-5B80133299DC}" dt="2020-07-30T08:23:25.005" v="754"/>
          <ac:spMkLst>
            <pc:docMk/>
            <pc:sldMk cId="363971001" sldId="261"/>
            <ac:spMk id="167" creationId="{162430E6-4C08-4C93-9EAB-6BF5908EB53B}"/>
          </ac:spMkLst>
        </pc:spChg>
        <pc:spChg chg="mod">
          <ac:chgData name="Daniela Beck" userId="10600121b971e09f" providerId="LiveId" clId="{5676684D-C6A6-4479-81E2-5B80133299DC}" dt="2020-07-30T08:23:25.005" v="754"/>
          <ac:spMkLst>
            <pc:docMk/>
            <pc:sldMk cId="363971001" sldId="261"/>
            <ac:spMk id="168" creationId="{EA8696EA-9FC8-4C47-BE45-CB030272FD04}"/>
          </ac:spMkLst>
        </pc:spChg>
        <pc:spChg chg="mod">
          <ac:chgData name="Daniela Beck" userId="10600121b971e09f" providerId="LiveId" clId="{5676684D-C6A6-4479-81E2-5B80133299DC}" dt="2020-07-30T08:23:25.005" v="754"/>
          <ac:spMkLst>
            <pc:docMk/>
            <pc:sldMk cId="363971001" sldId="261"/>
            <ac:spMk id="169" creationId="{6182701C-A22C-4773-AFCA-F6D3A031D8FE}"/>
          </ac:spMkLst>
        </pc:spChg>
        <pc:spChg chg="mod">
          <ac:chgData name="Daniela Beck" userId="10600121b971e09f" providerId="LiveId" clId="{5676684D-C6A6-4479-81E2-5B80133299DC}" dt="2020-07-30T08:23:25.005" v="754"/>
          <ac:spMkLst>
            <pc:docMk/>
            <pc:sldMk cId="363971001" sldId="261"/>
            <ac:spMk id="170" creationId="{45945054-0062-4146-8691-BC321F0352A5}"/>
          </ac:spMkLst>
        </pc:spChg>
        <pc:spChg chg="mod">
          <ac:chgData name="Daniela Beck" userId="10600121b971e09f" providerId="LiveId" clId="{5676684D-C6A6-4479-81E2-5B80133299DC}" dt="2020-07-30T08:23:25.005" v="754"/>
          <ac:spMkLst>
            <pc:docMk/>
            <pc:sldMk cId="363971001" sldId="261"/>
            <ac:spMk id="171" creationId="{DBECD3F3-5C0C-426B-950C-8CF390D8DBC1}"/>
          </ac:spMkLst>
        </pc:spChg>
        <pc:spChg chg="mod">
          <ac:chgData name="Daniela Beck" userId="10600121b971e09f" providerId="LiveId" clId="{5676684D-C6A6-4479-81E2-5B80133299DC}" dt="2020-07-30T08:23:25.005" v="754"/>
          <ac:spMkLst>
            <pc:docMk/>
            <pc:sldMk cId="363971001" sldId="261"/>
            <ac:spMk id="172" creationId="{A660FF1D-858A-401E-90CB-B78D2CA5A2E4}"/>
          </ac:spMkLst>
        </pc:spChg>
        <pc:spChg chg="mod">
          <ac:chgData name="Daniela Beck" userId="10600121b971e09f" providerId="LiveId" clId="{5676684D-C6A6-4479-81E2-5B80133299DC}" dt="2020-07-30T08:23:25.005" v="754"/>
          <ac:spMkLst>
            <pc:docMk/>
            <pc:sldMk cId="363971001" sldId="261"/>
            <ac:spMk id="173" creationId="{CD26A35F-966C-4DA2-B6C9-765B1C8A9EC7}"/>
          </ac:spMkLst>
        </pc:spChg>
        <pc:spChg chg="mod">
          <ac:chgData name="Daniela Beck" userId="10600121b971e09f" providerId="LiveId" clId="{5676684D-C6A6-4479-81E2-5B80133299DC}" dt="2020-07-30T08:23:25.005" v="754"/>
          <ac:spMkLst>
            <pc:docMk/>
            <pc:sldMk cId="363971001" sldId="261"/>
            <ac:spMk id="174" creationId="{97050ED8-447E-4372-9342-DBE91E92BD66}"/>
          </ac:spMkLst>
        </pc:spChg>
        <pc:spChg chg="mod">
          <ac:chgData name="Daniela Beck" userId="10600121b971e09f" providerId="LiveId" clId="{5676684D-C6A6-4479-81E2-5B80133299DC}" dt="2020-07-30T08:23:25.005" v="754"/>
          <ac:spMkLst>
            <pc:docMk/>
            <pc:sldMk cId="363971001" sldId="261"/>
            <ac:spMk id="175" creationId="{DDE07C49-D2BC-4FAD-ABAB-270D50706386}"/>
          </ac:spMkLst>
        </pc:spChg>
        <pc:spChg chg="mod">
          <ac:chgData name="Daniela Beck" userId="10600121b971e09f" providerId="LiveId" clId="{5676684D-C6A6-4479-81E2-5B80133299DC}" dt="2020-07-30T08:23:25.005" v="754"/>
          <ac:spMkLst>
            <pc:docMk/>
            <pc:sldMk cId="363971001" sldId="261"/>
            <ac:spMk id="176" creationId="{CE2F9B7F-652A-41EF-A743-33890F538729}"/>
          </ac:spMkLst>
        </pc:spChg>
        <pc:spChg chg="mod">
          <ac:chgData name="Daniela Beck" userId="10600121b971e09f" providerId="LiveId" clId="{5676684D-C6A6-4479-81E2-5B80133299DC}" dt="2020-07-30T08:23:25.005" v="754"/>
          <ac:spMkLst>
            <pc:docMk/>
            <pc:sldMk cId="363971001" sldId="261"/>
            <ac:spMk id="177" creationId="{17848A5D-460F-44F9-9B77-C47C56825085}"/>
          </ac:spMkLst>
        </pc:spChg>
        <pc:spChg chg="mod">
          <ac:chgData name="Daniela Beck" userId="10600121b971e09f" providerId="LiveId" clId="{5676684D-C6A6-4479-81E2-5B80133299DC}" dt="2020-07-30T08:23:25.005" v="754"/>
          <ac:spMkLst>
            <pc:docMk/>
            <pc:sldMk cId="363971001" sldId="261"/>
            <ac:spMk id="178" creationId="{2DE8F555-6EAF-40E4-8B71-ECD0DE8110C6}"/>
          </ac:spMkLst>
        </pc:spChg>
        <pc:spChg chg="mod">
          <ac:chgData name="Daniela Beck" userId="10600121b971e09f" providerId="LiveId" clId="{5676684D-C6A6-4479-81E2-5B80133299DC}" dt="2020-07-30T08:23:25.005" v="754"/>
          <ac:spMkLst>
            <pc:docMk/>
            <pc:sldMk cId="363971001" sldId="261"/>
            <ac:spMk id="179" creationId="{F3864576-9149-43C2-B683-115A52BB538F}"/>
          </ac:spMkLst>
        </pc:spChg>
        <pc:spChg chg="mod">
          <ac:chgData name="Daniela Beck" userId="10600121b971e09f" providerId="LiveId" clId="{5676684D-C6A6-4479-81E2-5B80133299DC}" dt="2020-07-30T08:23:25.005" v="754"/>
          <ac:spMkLst>
            <pc:docMk/>
            <pc:sldMk cId="363971001" sldId="261"/>
            <ac:spMk id="180" creationId="{8D4E9130-6809-49D6-987A-D9330D484B6E}"/>
          </ac:spMkLst>
        </pc:spChg>
        <pc:spChg chg="mod">
          <ac:chgData name="Daniela Beck" userId="10600121b971e09f" providerId="LiveId" clId="{5676684D-C6A6-4479-81E2-5B80133299DC}" dt="2020-07-30T08:23:25.005" v="754"/>
          <ac:spMkLst>
            <pc:docMk/>
            <pc:sldMk cId="363971001" sldId="261"/>
            <ac:spMk id="181" creationId="{D4627DAD-38A4-4D97-AF14-0BFB200549AE}"/>
          </ac:spMkLst>
        </pc:spChg>
        <pc:spChg chg="mod">
          <ac:chgData name="Daniela Beck" userId="10600121b971e09f" providerId="LiveId" clId="{5676684D-C6A6-4479-81E2-5B80133299DC}" dt="2020-07-30T08:23:25.005" v="754"/>
          <ac:spMkLst>
            <pc:docMk/>
            <pc:sldMk cId="363971001" sldId="261"/>
            <ac:spMk id="182" creationId="{44BE7721-097E-42CA-8EAC-578E343C2DF6}"/>
          </ac:spMkLst>
        </pc:spChg>
        <pc:spChg chg="mod">
          <ac:chgData name="Daniela Beck" userId="10600121b971e09f" providerId="LiveId" clId="{5676684D-C6A6-4479-81E2-5B80133299DC}" dt="2020-07-30T08:23:25.005" v="754"/>
          <ac:spMkLst>
            <pc:docMk/>
            <pc:sldMk cId="363971001" sldId="261"/>
            <ac:spMk id="183" creationId="{18001399-7C3E-4F6F-9220-7B3C487EB630}"/>
          </ac:spMkLst>
        </pc:spChg>
        <pc:spChg chg="mod">
          <ac:chgData name="Daniela Beck" userId="10600121b971e09f" providerId="LiveId" clId="{5676684D-C6A6-4479-81E2-5B80133299DC}" dt="2020-07-30T08:23:25.005" v="754"/>
          <ac:spMkLst>
            <pc:docMk/>
            <pc:sldMk cId="363971001" sldId="261"/>
            <ac:spMk id="184" creationId="{00BED129-0B21-4365-93FC-82617F5568E5}"/>
          </ac:spMkLst>
        </pc:spChg>
        <pc:spChg chg="mod">
          <ac:chgData name="Daniela Beck" userId="10600121b971e09f" providerId="LiveId" clId="{5676684D-C6A6-4479-81E2-5B80133299DC}" dt="2020-07-30T08:23:25.005" v="754"/>
          <ac:spMkLst>
            <pc:docMk/>
            <pc:sldMk cId="363971001" sldId="261"/>
            <ac:spMk id="185" creationId="{FE212FB1-CA83-4844-8445-3E78C6B4D51B}"/>
          </ac:spMkLst>
        </pc:spChg>
        <pc:spChg chg="mod">
          <ac:chgData name="Daniela Beck" userId="10600121b971e09f" providerId="LiveId" clId="{5676684D-C6A6-4479-81E2-5B80133299DC}" dt="2020-07-30T08:23:25.005" v="754"/>
          <ac:spMkLst>
            <pc:docMk/>
            <pc:sldMk cId="363971001" sldId="261"/>
            <ac:spMk id="186" creationId="{E4460740-093F-4EC0-B476-58362B29D4D1}"/>
          </ac:spMkLst>
        </pc:spChg>
        <pc:spChg chg="mod">
          <ac:chgData name="Daniela Beck" userId="10600121b971e09f" providerId="LiveId" clId="{5676684D-C6A6-4479-81E2-5B80133299DC}" dt="2020-07-30T08:23:25.005" v="754"/>
          <ac:spMkLst>
            <pc:docMk/>
            <pc:sldMk cId="363971001" sldId="261"/>
            <ac:spMk id="187" creationId="{EB81C39A-1D15-4643-A48B-B12A709273A5}"/>
          </ac:spMkLst>
        </pc:spChg>
        <pc:spChg chg="mod">
          <ac:chgData name="Daniela Beck" userId="10600121b971e09f" providerId="LiveId" clId="{5676684D-C6A6-4479-81E2-5B80133299DC}" dt="2020-07-30T08:23:25.005" v="754"/>
          <ac:spMkLst>
            <pc:docMk/>
            <pc:sldMk cId="363971001" sldId="261"/>
            <ac:spMk id="188" creationId="{F57BCE53-DE69-4AC0-8E25-6F336D893B58}"/>
          </ac:spMkLst>
        </pc:spChg>
        <pc:spChg chg="mod">
          <ac:chgData name="Daniela Beck" userId="10600121b971e09f" providerId="LiveId" clId="{5676684D-C6A6-4479-81E2-5B80133299DC}" dt="2020-07-30T08:23:25.005" v="754"/>
          <ac:spMkLst>
            <pc:docMk/>
            <pc:sldMk cId="363971001" sldId="261"/>
            <ac:spMk id="189" creationId="{642F5B69-1611-4598-B1AB-DB3DEBD2A721}"/>
          </ac:spMkLst>
        </pc:spChg>
        <pc:spChg chg="mod">
          <ac:chgData name="Daniela Beck" userId="10600121b971e09f" providerId="LiveId" clId="{5676684D-C6A6-4479-81E2-5B80133299DC}" dt="2020-07-30T08:23:25.005" v="754"/>
          <ac:spMkLst>
            <pc:docMk/>
            <pc:sldMk cId="363971001" sldId="261"/>
            <ac:spMk id="190" creationId="{CF147EFB-7310-4C2A-868B-0CD39B174FFF}"/>
          </ac:spMkLst>
        </pc:spChg>
        <pc:spChg chg="mod">
          <ac:chgData name="Daniela Beck" userId="10600121b971e09f" providerId="LiveId" clId="{5676684D-C6A6-4479-81E2-5B80133299DC}" dt="2020-07-30T08:23:25.005" v="754"/>
          <ac:spMkLst>
            <pc:docMk/>
            <pc:sldMk cId="363971001" sldId="261"/>
            <ac:spMk id="191" creationId="{3EDF79A7-37D2-4686-93A3-CA5210B090C0}"/>
          </ac:spMkLst>
        </pc:spChg>
        <pc:spChg chg="mod">
          <ac:chgData name="Daniela Beck" userId="10600121b971e09f" providerId="LiveId" clId="{5676684D-C6A6-4479-81E2-5B80133299DC}" dt="2020-07-30T08:23:25.005" v="754"/>
          <ac:spMkLst>
            <pc:docMk/>
            <pc:sldMk cId="363971001" sldId="261"/>
            <ac:spMk id="200" creationId="{33EA78D5-7F35-4421-B1EC-3FFFFF9171FD}"/>
          </ac:spMkLst>
        </pc:spChg>
        <pc:spChg chg="mod">
          <ac:chgData name="Daniela Beck" userId="10600121b971e09f" providerId="LiveId" clId="{5676684D-C6A6-4479-81E2-5B80133299DC}" dt="2020-07-30T08:23:25.005" v="754"/>
          <ac:spMkLst>
            <pc:docMk/>
            <pc:sldMk cId="363971001" sldId="261"/>
            <ac:spMk id="205" creationId="{26659CB6-E7B4-430A-BC13-C2818F933AF4}"/>
          </ac:spMkLst>
        </pc:spChg>
        <pc:spChg chg="mod">
          <ac:chgData name="Daniela Beck" userId="10600121b971e09f" providerId="LiveId" clId="{5676684D-C6A6-4479-81E2-5B80133299DC}" dt="2020-07-30T08:23:25.005" v="754"/>
          <ac:spMkLst>
            <pc:docMk/>
            <pc:sldMk cId="363971001" sldId="261"/>
            <ac:spMk id="207" creationId="{26E40F93-7A84-42F9-BE7A-22EBB1FE9932}"/>
          </ac:spMkLst>
        </pc:spChg>
        <pc:spChg chg="mod">
          <ac:chgData name="Daniela Beck" userId="10600121b971e09f" providerId="LiveId" clId="{5676684D-C6A6-4479-81E2-5B80133299DC}" dt="2020-07-30T08:23:25.005" v="754"/>
          <ac:spMkLst>
            <pc:docMk/>
            <pc:sldMk cId="363971001" sldId="261"/>
            <ac:spMk id="209" creationId="{90800DDE-2588-46DC-95FC-98D027DCBD2C}"/>
          </ac:spMkLst>
        </pc:spChg>
        <pc:spChg chg="mod">
          <ac:chgData name="Daniela Beck" userId="10600121b971e09f" providerId="LiveId" clId="{5676684D-C6A6-4479-81E2-5B80133299DC}" dt="2020-07-30T08:23:25.005" v="754"/>
          <ac:spMkLst>
            <pc:docMk/>
            <pc:sldMk cId="363971001" sldId="261"/>
            <ac:spMk id="210" creationId="{E75D311E-164E-473E-989F-8EAA15C18160}"/>
          </ac:spMkLst>
        </pc:spChg>
        <pc:spChg chg="mod">
          <ac:chgData name="Daniela Beck" userId="10600121b971e09f" providerId="LiveId" clId="{5676684D-C6A6-4479-81E2-5B80133299DC}" dt="2020-07-30T08:23:25.005" v="754"/>
          <ac:spMkLst>
            <pc:docMk/>
            <pc:sldMk cId="363971001" sldId="261"/>
            <ac:spMk id="211" creationId="{E038AD29-2339-4C6E-8A7F-F7C3B08451F6}"/>
          </ac:spMkLst>
        </pc:spChg>
        <pc:spChg chg="mod">
          <ac:chgData name="Daniela Beck" userId="10600121b971e09f" providerId="LiveId" clId="{5676684D-C6A6-4479-81E2-5B80133299DC}" dt="2020-07-30T08:23:25.005" v="754"/>
          <ac:spMkLst>
            <pc:docMk/>
            <pc:sldMk cId="363971001" sldId="261"/>
            <ac:spMk id="212" creationId="{7215F9E3-771B-47C0-8F37-8F21640D4421}"/>
          </ac:spMkLst>
        </pc:spChg>
        <pc:spChg chg="mod">
          <ac:chgData name="Daniela Beck" userId="10600121b971e09f" providerId="LiveId" clId="{5676684D-C6A6-4479-81E2-5B80133299DC}" dt="2020-07-30T08:23:25.005" v="754"/>
          <ac:spMkLst>
            <pc:docMk/>
            <pc:sldMk cId="363971001" sldId="261"/>
            <ac:spMk id="213" creationId="{076B69DD-BE0E-45EF-9E0F-8F2AA58E07F9}"/>
          </ac:spMkLst>
        </pc:spChg>
        <pc:spChg chg="mod">
          <ac:chgData name="Daniela Beck" userId="10600121b971e09f" providerId="LiveId" clId="{5676684D-C6A6-4479-81E2-5B80133299DC}" dt="2020-07-30T08:23:25.005" v="754"/>
          <ac:spMkLst>
            <pc:docMk/>
            <pc:sldMk cId="363971001" sldId="261"/>
            <ac:spMk id="214" creationId="{5E1CE323-2FC4-49B5-BA52-B276C507BDB2}"/>
          </ac:spMkLst>
        </pc:spChg>
        <pc:spChg chg="mod">
          <ac:chgData name="Daniela Beck" userId="10600121b971e09f" providerId="LiveId" clId="{5676684D-C6A6-4479-81E2-5B80133299DC}" dt="2020-07-30T08:23:25.005" v="754"/>
          <ac:spMkLst>
            <pc:docMk/>
            <pc:sldMk cId="363971001" sldId="261"/>
            <ac:spMk id="215" creationId="{1AA54919-B3FB-403F-8ADD-4489D12B68DE}"/>
          </ac:spMkLst>
        </pc:spChg>
        <pc:spChg chg="mod">
          <ac:chgData name="Daniela Beck" userId="10600121b971e09f" providerId="LiveId" clId="{5676684D-C6A6-4479-81E2-5B80133299DC}" dt="2020-07-30T08:23:25.005" v="754"/>
          <ac:spMkLst>
            <pc:docMk/>
            <pc:sldMk cId="363971001" sldId="261"/>
            <ac:spMk id="216" creationId="{819FF6BE-B182-4EA8-A052-C30986192C7F}"/>
          </ac:spMkLst>
        </pc:spChg>
        <pc:spChg chg="mod">
          <ac:chgData name="Daniela Beck" userId="10600121b971e09f" providerId="LiveId" clId="{5676684D-C6A6-4479-81E2-5B80133299DC}" dt="2020-07-30T08:23:25.005" v="754"/>
          <ac:spMkLst>
            <pc:docMk/>
            <pc:sldMk cId="363971001" sldId="261"/>
            <ac:spMk id="217" creationId="{327995EA-5E0E-4C84-9E90-F27214A631F1}"/>
          </ac:spMkLst>
        </pc:spChg>
        <pc:spChg chg="mod">
          <ac:chgData name="Daniela Beck" userId="10600121b971e09f" providerId="LiveId" clId="{5676684D-C6A6-4479-81E2-5B80133299DC}" dt="2020-07-30T08:23:25.005" v="754"/>
          <ac:spMkLst>
            <pc:docMk/>
            <pc:sldMk cId="363971001" sldId="261"/>
            <ac:spMk id="218" creationId="{8A8ED37A-C387-4D17-AEA6-076AFBEA66D7}"/>
          </ac:spMkLst>
        </pc:spChg>
        <pc:spChg chg="mod">
          <ac:chgData name="Daniela Beck" userId="10600121b971e09f" providerId="LiveId" clId="{5676684D-C6A6-4479-81E2-5B80133299DC}" dt="2020-07-30T08:23:25.005" v="754"/>
          <ac:spMkLst>
            <pc:docMk/>
            <pc:sldMk cId="363971001" sldId="261"/>
            <ac:spMk id="219" creationId="{3DAE8182-8846-4395-ACD6-C33C160F3B52}"/>
          </ac:spMkLst>
        </pc:spChg>
        <pc:spChg chg="mod">
          <ac:chgData name="Daniela Beck" userId="10600121b971e09f" providerId="LiveId" clId="{5676684D-C6A6-4479-81E2-5B80133299DC}" dt="2020-07-30T08:23:25.005" v="754"/>
          <ac:spMkLst>
            <pc:docMk/>
            <pc:sldMk cId="363971001" sldId="261"/>
            <ac:spMk id="220" creationId="{31F734A3-79AA-459F-8DAF-B9FA783B341E}"/>
          </ac:spMkLst>
        </pc:spChg>
        <pc:spChg chg="mod">
          <ac:chgData name="Daniela Beck" userId="10600121b971e09f" providerId="LiveId" clId="{5676684D-C6A6-4479-81E2-5B80133299DC}" dt="2020-07-30T08:23:25.005" v="754"/>
          <ac:spMkLst>
            <pc:docMk/>
            <pc:sldMk cId="363971001" sldId="261"/>
            <ac:spMk id="221" creationId="{772C2A58-CF1F-4143-AE98-F78ECC338C6E}"/>
          </ac:spMkLst>
        </pc:spChg>
        <pc:spChg chg="mod">
          <ac:chgData name="Daniela Beck" userId="10600121b971e09f" providerId="LiveId" clId="{5676684D-C6A6-4479-81E2-5B80133299DC}" dt="2020-07-30T08:23:25.005" v="754"/>
          <ac:spMkLst>
            <pc:docMk/>
            <pc:sldMk cId="363971001" sldId="261"/>
            <ac:spMk id="222" creationId="{E9E377EF-F9AD-419F-9F60-58430DAC9173}"/>
          </ac:spMkLst>
        </pc:spChg>
        <pc:spChg chg="mod">
          <ac:chgData name="Daniela Beck" userId="10600121b971e09f" providerId="LiveId" clId="{5676684D-C6A6-4479-81E2-5B80133299DC}" dt="2020-07-30T08:23:25.005" v="754"/>
          <ac:spMkLst>
            <pc:docMk/>
            <pc:sldMk cId="363971001" sldId="261"/>
            <ac:spMk id="223" creationId="{F9597B5D-C9AA-4813-95E2-EA7AF11220A8}"/>
          </ac:spMkLst>
        </pc:spChg>
        <pc:spChg chg="mod">
          <ac:chgData name="Daniela Beck" userId="10600121b971e09f" providerId="LiveId" clId="{5676684D-C6A6-4479-81E2-5B80133299DC}" dt="2020-07-30T08:23:25.005" v="754"/>
          <ac:spMkLst>
            <pc:docMk/>
            <pc:sldMk cId="363971001" sldId="261"/>
            <ac:spMk id="224" creationId="{6F728401-8544-4B72-B876-D02EADF29BE4}"/>
          </ac:spMkLst>
        </pc:spChg>
        <pc:spChg chg="mod">
          <ac:chgData name="Daniela Beck" userId="10600121b971e09f" providerId="LiveId" clId="{5676684D-C6A6-4479-81E2-5B80133299DC}" dt="2020-07-30T08:23:25.005" v="754"/>
          <ac:spMkLst>
            <pc:docMk/>
            <pc:sldMk cId="363971001" sldId="261"/>
            <ac:spMk id="225" creationId="{A6FBEB14-50CB-474D-B413-93796ED2565D}"/>
          </ac:spMkLst>
        </pc:spChg>
        <pc:spChg chg="mod">
          <ac:chgData name="Daniela Beck" userId="10600121b971e09f" providerId="LiveId" clId="{5676684D-C6A6-4479-81E2-5B80133299DC}" dt="2020-07-30T08:23:25.005" v="754"/>
          <ac:spMkLst>
            <pc:docMk/>
            <pc:sldMk cId="363971001" sldId="261"/>
            <ac:spMk id="226" creationId="{DC2CD3BA-5CBC-4FA6-AA77-6AD1C67F3203}"/>
          </ac:spMkLst>
        </pc:spChg>
        <pc:spChg chg="mod">
          <ac:chgData name="Daniela Beck" userId="10600121b971e09f" providerId="LiveId" clId="{5676684D-C6A6-4479-81E2-5B80133299DC}" dt="2020-07-30T08:23:25.005" v="754"/>
          <ac:spMkLst>
            <pc:docMk/>
            <pc:sldMk cId="363971001" sldId="261"/>
            <ac:spMk id="227" creationId="{3B69A3F2-1E84-4BED-B0BD-BCA51934FDF8}"/>
          </ac:spMkLst>
        </pc:spChg>
        <pc:spChg chg="mod">
          <ac:chgData name="Daniela Beck" userId="10600121b971e09f" providerId="LiveId" clId="{5676684D-C6A6-4479-81E2-5B80133299DC}" dt="2020-07-30T08:23:25.005" v="754"/>
          <ac:spMkLst>
            <pc:docMk/>
            <pc:sldMk cId="363971001" sldId="261"/>
            <ac:spMk id="228" creationId="{D6519700-2484-4225-8348-886B8756752C}"/>
          </ac:spMkLst>
        </pc:spChg>
        <pc:spChg chg="mod">
          <ac:chgData name="Daniela Beck" userId="10600121b971e09f" providerId="LiveId" clId="{5676684D-C6A6-4479-81E2-5B80133299DC}" dt="2020-07-30T08:23:25.005" v="754"/>
          <ac:spMkLst>
            <pc:docMk/>
            <pc:sldMk cId="363971001" sldId="261"/>
            <ac:spMk id="229" creationId="{C1CC49EC-D6CF-4614-A7C4-BDAC09E27ED0}"/>
          </ac:spMkLst>
        </pc:spChg>
        <pc:spChg chg="mod">
          <ac:chgData name="Daniela Beck" userId="10600121b971e09f" providerId="LiveId" clId="{5676684D-C6A6-4479-81E2-5B80133299DC}" dt="2020-07-30T08:23:25.005" v="754"/>
          <ac:spMkLst>
            <pc:docMk/>
            <pc:sldMk cId="363971001" sldId="261"/>
            <ac:spMk id="230" creationId="{49833C12-0167-4C66-9893-DDD9543192A5}"/>
          </ac:spMkLst>
        </pc:spChg>
        <pc:spChg chg="mod">
          <ac:chgData name="Daniela Beck" userId="10600121b971e09f" providerId="LiveId" clId="{5676684D-C6A6-4479-81E2-5B80133299DC}" dt="2020-07-30T08:23:25.005" v="754"/>
          <ac:spMkLst>
            <pc:docMk/>
            <pc:sldMk cId="363971001" sldId="261"/>
            <ac:spMk id="231" creationId="{6727FAB1-CC77-4AF1-803A-34D1C47AF68A}"/>
          </ac:spMkLst>
        </pc:spChg>
        <pc:spChg chg="mod">
          <ac:chgData name="Daniela Beck" userId="10600121b971e09f" providerId="LiveId" clId="{5676684D-C6A6-4479-81E2-5B80133299DC}" dt="2020-07-30T08:23:25.005" v="754"/>
          <ac:spMkLst>
            <pc:docMk/>
            <pc:sldMk cId="363971001" sldId="261"/>
            <ac:spMk id="232" creationId="{7EE9B0B1-C339-4F7C-AE24-D3B0392F149B}"/>
          </ac:spMkLst>
        </pc:spChg>
        <pc:spChg chg="mod">
          <ac:chgData name="Daniela Beck" userId="10600121b971e09f" providerId="LiveId" clId="{5676684D-C6A6-4479-81E2-5B80133299DC}" dt="2020-07-30T08:23:25.005" v="754"/>
          <ac:spMkLst>
            <pc:docMk/>
            <pc:sldMk cId="363971001" sldId="261"/>
            <ac:spMk id="233" creationId="{0A6DF6BB-041D-43C6-A7FE-2DCAC1F55AC8}"/>
          </ac:spMkLst>
        </pc:spChg>
        <pc:spChg chg="mod">
          <ac:chgData name="Daniela Beck" userId="10600121b971e09f" providerId="LiveId" clId="{5676684D-C6A6-4479-81E2-5B80133299DC}" dt="2020-07-30T08:23:25.005" v="754"/>
          <ac:spMkLst>
            <pc:docMk/>
            <pc:sldMk cId="363971001" sldId="261"/>
            <ac:spMk id="234" creationId="{EEE721BF-739E-43F4-B600-03824B8FDA60}"/>
          </ac:spMkLst>
        </pc:spChg>
        <pc:spChg chg="mod">
          <ac:chgData name="Daniela Beck" userId="10600121b971e09f" providerId="LiveId" clId="{5676684D-C6A6-4479-81E2-5B80133299DC}" dt="2020-07-30T08:23:25.005" v="754"/>
          <ac:spMkLst>
            <pc:docMk/>
            <pc:sldMk cId="363971001" sldId="261"/>
            <ac:spMk id="235" creationId="{9D2CD18B-8210-4584-BC6C-B607D5C9B25B}"/>
          </ac:spMkLst>
        </pc:spChg>
        <pc:spChg chg="mod">
          <ac:chgData name="Daniela Beck" userId="10600121b971e09f" providerId="LiveId" clId="{5676684D-C6A6-4479-81E2-5B80133299DC}" dt="2020-07-30T08:23:25.005" v="754"/>
          <ac:spMkLst>
            <pc:docMk/>
            <pc:sldMk cId="363971001" sldId="261"/>
            <ac:spMk id="244" creationId="{186D0ABE-FCD7-4441-9771-E302601420BA}"/>
          </ac:spMkLst>
        </pc:spChg>
        <pc:spChg chg="mod">
          <ac:chgData name="Daniela Beck" userId="10600121b971e09f" providerId="LiveId" clId="{5676684D-C6A6-4479-81E2-5B80133299DC}" dt="2020-07-30T08:23:25.005" v="754"/>
          <ac:spMkLst>
            <pc:docMk/>
            <pc:sldMk cId="363971001" sldId="261"/>
            <ac:spMk id="249" creationId="{9328FAFA-46C6-4C27-B029-DFCC3CE00E0B}"/>
          </ac:spMkLst>
        </pc:spChg>
        <pc:spChg chg="mod">
          <ac:chgData name="Daniela Beck" userId="10600121b971e09f" providerId="LiveId" clId="{5676684D-C6A6-4479-81E2-5B80133299DC}" dt="2020-07-30T08:23:25.005" v="754"/>
          <ac:spMkLst>
            <pc:docMk/>
            <pc:sldMk cId="363971001" sldId="261"/>
            <ac:spMk id="251" creationId="{4EF4795F-B29A-4B31-9B75-695AD8DB3BA9}"/>
          </ac:spMkLst>
        </pc:spChg>
        <pc:spChg chg="mod">
          <ac:chgData name="Daniela Beck" userId="10600121b971e09f" providerId="LiveId" clId="{5676684D-C6A6-4479-81E2-5B80133299DC}" dt="2020-07-30T08:23:25.005" v="754"/>
          <ac:spMkLst>
            <pc:docMk/>
            <pc:sldMk cId="363971001" sldId="261"/>
            <ac:spMk id="253" creationId="{068F4A64-85D8-4CD9-8E98-2E3C9D2E45CB}"/>
          </ac:spMkLst>
        </pc:spChg>
        <pc:spChg chg="mod">
          <ac:chgData name="Daniela Beck" userId="10600121b971e09f" providerId="LiveId" clId="{5676684D-C6A6-4479-81E2-5B80133299DC}" dt="2020-07-30T08:23:25.005" v="754"/>
          <ac:spMkLst>
            <pc:docMk/>
            <pc:sldMk cId="363971001" sldId="261"/>
            <ac:spMk id="254" creationId="{3B27144D-C1D9-45D8-871B-B22CBC4A0F4C}"/>
          </ac:spMkLst>
        </pc:spChg>
        <pc:spChg chg="mod">
          <ac:chgData name="Daniela Beck" userId="10600121b971e09f" providerId="LiveId" clId="{5676684D-C6A6-4479-81E2-5B80133299DC}" dt="2020-07-30T08:23:25.005" v="754"/>
          <ac:spMkLst>
            <pc:docMk/>
            <pc:sldMk cId="363971001" sldId="261"/>
            <ac:spMk id="255" creationId="{62BEE97B-FE55-4478-9318-1BFC91C76997}"/>
          </ac:spMkLst>
        </pc:spChg>
        <pc:spChg chg="mod">
          <ac:chgData name="Daniela Beck" userId="10600121b971e09f" providerId="LiveId" clId="{5676684D-C6A6-4479-81E2-5B80133299DC}" dt="2020-07-30T08:23:25.005" v="754"/>
          <ac:spMkLst>
            <pc:docMk/>
            <pc:sldMk cId="363971001" sldId="261"/>
            <ac:spMk id="256" creationId="{0D15547C-9FAB-4267-B2FC-EF29CE9E096E}"/>
          </ac:spMkLst>
        </pc:spChg>
        <pc:spChg chg="mod">
          <ac:chgData name="Daniela Beck" userId="10600121b971e09f" providerId="LiveId" clId="{5676684D-C6A6-4479-81E2-5B80133299DC}" dt="2020-07-30T08:23:25.005" v="754"/>
          <ac:spMkLst>
            <pc:docMk/>
            <pc:sldMk cId="363971001" sldId="261"/>
            <ac:spMk id="257" creationId="{D8D4E9E6-5F94-4F46-8E84-90D967A622E7}"/>
          </ac:spMkLst>
        </pc:spChg>
        <pc:spChg chg="mod">
          <ac:chgData name="Daniela Beck" userId="10600121b971e09f" providerId="LiveId" clId="{5676684D-C6A6-4479-81E2-5B80133299DC}" dt="2020-07-30T08:23:25.005" v="754"/>
          <ac:spMkLst>
            <pc:docMk/>
            <pc:sldMk cId="363971001" sldId="261"/>
            <ac:spMk id="258" creationId="{39BF2290-327D-4773-AE92-B91C4AC2078E}"/>
          </ac:spMkLst>
        </pc:spChg>
        <pc:spChg chg="mod">
          <ac:chgData name="Daniela Beck" userId="10600121b971e09f" providerId="LiveId" clId="{5676684D-C6A6-4479-81E2-5B80133299DC}" dt="2020-07-30T08:23:25.005" v="754"/>
          <ac:spMkLst>
            <pc:docMk/>
            <pc:sldMk cId="363971001" sldId="261"/>
            <ac:spMk id="259" creationId="{B93E247B-9228-4EED-A3C4-D6B751C3C063}"/>
          </ac:spMkLst>
        </pc:spChg>
        <pc:spChg chg="mod">
          <ac:chgData name="Daniela Beck" userId="10600121b971e09f" providerId="LiveId" clId="{5676684D-C6A6-4479-81E2-5B80133299DC}" dt="2020-07-30T08:23:25.005" v="754"/>
          <ac:spMkLst>
            <pc:docMk/>
            <pc:sldMk cId="363971001" sldId="261"/>
            <ac:spMk id="260" creationId="{D68AF319-43CA-45C0-8853-0CFE067F8077}"/>
          </ac:spMkLst>
        </pc:spChg>
        <pc:spChg chg="mod">
          <ac:chgData name="Daniela Beck" userId="10600121b971e09f" providerId="LiveId" clId="{5676684D-C6A6-4479-81E2-5B80133299DC}" dt="2020-07-30T08:23:25.005" v="754"/>
          <ac:spMkLst>
            <pc:docMk/>
            <pc:sldMk cId="363971001" sldId="261"/>
            <ac:spMk id="261" creationId="{F171FEAE-FA15-4B00-967F-A93EADBCC031}"/>
          </ac:spMkLst>
        </pc:spChg>
        <pc:spChg chg="mod">
          <ac:chgData name="Daniela Beck" userId="10600121b971e09f" providerId="LiveId" clId="{5676684D-C6A6-4479-81E2-5B80133299DC}" dt="2020-07-30T08:23:25.005" v="754"/>
          <ac:spMkLst>
            <pc:docMk/>
            <pc:sldMk cId="363971001" sldId="261"/>
            <ac:spMk id="262" creationId="{42D6DCDA-8185-4EF6-8AE4-2441A19D8FD9}"/>
          </ac:spMkLst>
        </pc:spChg>
        <pc:spChg chg="mod">
          <ac:chgData name="Daniela Beck" userId="10600121b971e09f" providerId="LiveId" clId="{5676684D-C6A6-4479-81E2-5B80133299DC}" dt="2020-07-30T08:23:25.005" v="754"/>
          <ac:spMkLst>
            <pc:docMk/>
            <pc:sldMk cId="363971001" sldId="261"/>
            <ac:spMk id="263" creationId="{59005946-4998-4455-8BE4-506FF00D5320}"/>
          </ac:spMkLst>
        </pc:spChg>
        <pc:spChg chg="mod">
          <ac:chgData name="Daniela Beck" userId="10600121b971e09f" providerId="LiveId" clId="{5676684D-C6A6-4479-81E2-5B80133299DC}" dt="2020-07-30T08:23:25.005" v="754"/>
          <ac:spMkLst>
            <pc:docMk/>
            <pc:sldMk cId="363971001" sldId="261"/>
            <ac:spMk id="264" creationId="{8CB5A0E5-2033-4F86-BE7A-2DA9B28796C7}"/>
          </ac:spMkLst>
        </pc:spChg>
        <pc:spChg chg="mod">
          <ac:chgData name="Daniela Beck" userId="10600121b971e09f" providerId="LiveId" clId="{5676684D-C6A6-4479-81E2-5B80133299DC}" dt="2020-07-30T08:23:25.005" v="754"/>
          <ac:spMkLst>
            <pc:docMk/>
            <pc:sldMk cId="363971001" sldId="261"/>
            <ac:spMk id="265" creationId="{A2FB5369-B338-46DA-B1F1-7685264B54D7}"/>
          </ac:spMkLst>
        </pc:spChg>
        <pc:spChg chg="mod">
          <ac:chgData name="Daniela Beck" userId="10600121b971e09f" providerId="LiveId" clId="{5676684D-C6A6-4479-81E2-5B80133299DC}" dt="2020-07-30T08:23:25.005" v="754"/>
          <ac:spMkLst>
            <pc:docMk/>
            <pc:sldMk cId="363971001" sldId="261"/>
            <ac:spMk id="266" creationId="{168FA44A-91AF-4EA4-A1CC-4AE665C28283}"/>
          </ac:spMkLst>
        </pc:spChg>
        <pc:spChg chg="mod">
          <ac:chgData name="Daniela Beck" userId="10600121b971e09f" providerId="LiveId" clId="{5676684D-C6A6-4479-81E2-5B80133299DC}" dt="2020-07-30T08:23:25.005" v="754"/>
          <ac:spMkLst>
            <pc:docMk/>
            <pc:sldMk cId="363971001" sldId="261"/>
            <ac:spMk id="267" creationId="{D1F232F1-9629-4842-97F2-A21A44EA3A6E}"/>
          </ac:spMkLst>
        </pc:spChg>
        <pc:spChg chg="mod">
          <ac:chgData name="Daniela Beck" userId="10600121b971e09f" providerId="LiveId" clId="{5676684D-C6A6-4479-81E2-5B80133299DC}" dt="2020-07-30T08:23:25.005" v="754"/>
          <ac:spMkLst>
            <pc:docMk/>
            <pc:sldMk cId="363971001" sldId="261"/>
            <ac:spMk id="268" creationId="{CF80AA96-9A05-4BE3-AA7A-F1F5F24C228A}"/>
          </ac:spMkLst>
        </pc:spChg>
        <pc:spChg chg="mod">
          <ac:chgData name="Daniela Beck" userId="10600121b971e09f" providerId="LiveId" clId="{5676684D-C6A6-4479-81E2-5B80133299DC}" dt="2020-07-30T08:23:25.005" v="754"/>
          <ac:spMkLst>
            <pc:docMk/>
            <pc:sldMk cId="363971001" sldId="261"/>
            <ac:spMk id="269" creationId="{32C94650-E46F-46C6-BCCB-83FF96752BE4}"/>
          </ac:spMkLst>
        </pc:spChg>
        <pc:spChg chg="mod">
          <ac:chgData name="Daniela Beck" userId="10600121b971e09f" providerId="LiveId" clId="{5676684D-C6A6-4479-81E2-5B80133299DC}" dt="2020-07-30T08:23:25.005" v="754"/>
          <ac:spMkLst>
            <pc:docMk/>
            <pc:sldMk cId="363971001" sldId="261"/>
            <ac:spMk id="270" creationId="{7B1905D8-21CE-474F-91C5-C2A131EA5EBB}"/>
          </ac:spMkLst>
        </pc:spChg>
        <pc:spChg chg="mod">
          <ac:chgData name="Daniela Beck" userId="10600121b971e09f" providerId="LiveId" clId="{5676684D-C6A6-4479-81E2-5B80133299DC}" dt="2020-07-30T08:23:25.005" v="754"/>
          <ac:spMkLst>
            <pc:docMk/>
            <pc:sldMk cId="363971001" sldId="261"/>
            <ac:spMk id="271" creationId="{D225169F-47E5-4EFF-A70A-4133C49E80B1}"/>
          </ac:spMkLst>
        </pc:spChg>
        <pc:spChg chg="mod">
          <ac:chgData name="Daniela Beck" userId="10600121b971e09f" providerId="LiveId" clId="{5676684D-C6A6-4479-81E2-5B80133299DC}" dt="2020-07-30T08:23:25.005" v="754"/>
          <ac:spMkLst>
            <pc:docMk/>
            <pc:sldMk cId="363971001" sldId="261"/>
            <ac:spMk id="272" creationId="{BD86F5C9-5A53-4D67-8333-BB71DA3CEB39}"/>
          </ac:spMkLst>
        </pc:spChg>
        <pc:spChg chg="mod">
          <ac:chgData name="Daniela Beck" userId="10600121b971e09f" providerId="LiveId" clId="{5676684D-C6A6-4479-81E2-5B80133299DC}" dt="2020-07-30T08:23:25.005" v="754"/>
          <ac:spMkLst>
            <pc:docMk/>
            <pc:sldMk cId="363971001" sldId="261"/>
            <ac:spMk id="273" creationId="{D04E6B29-6B0F-4F53-BDD3-6C0AEFEAF3A3}"/>
          </ac:spMkLst>
        </pc:spChg>
        <pc:spChg chg="mod">
          <ac:chgData name="Daniela Beck" userId="10600121b971e09f" providerId="LiveId" clId="{5676684D-C6A6-4479-81E2-5B80133299DC}" dt="2020-07-30T08:23:25.005" v="754"/>
          <ac:spMkLst>
            <pc:docMk/>
            <pc:sldMk cId="363971001" sldId="261"/>
            <ac:spMk id="274" creationId="{A519F0BD-A7F9-46F6-A9BF-E5D53A0DD950}"/>
          </ac:spMkLst>
        </pc:spChg>
        <pc:spChg chg="mod">
          <ac:chgData name="Daniela Beck" userId="10600121b971e09f" providerId="LiveId" clId="{5676684D-C6A6-4479-81E2-5B80133299DC}" dt="2020-07-30T08:23:25.005" v="754"/>
          <ac:spMkLst>
            <pc:docMk/>
            <pc:sldMk cId="363971001" sldId="261"/>
            <ac:spMk id="275" creationId="{E72D7F3D-54A3-42B1-9807-BDA0EC823922}"/>
          </ac:spMkLst>
        </pc:spChg>
        <pc:spChg chg="mod">
          <ac:chgData name="Daniela Beck" userId="10600121b971e09f" providerId="LiveId" clId="{5676684D-C6A6-4479-81E2-5B80133299DC}" dt="2020-07-30T08:23:25.005" v="754"/>
          <ac:spMkLst>
            <pc:docMk/>
            <pc:sldMk cId="363971001" sldId="261"/>
            <ac:spMk id="276" creationId="{01DC8066-0B95-4A9E-87D1-551C0BA31A6E}"/>
          </ac:spMkLst>
        </pc:spChg>
        <pc:spChg chg="mod">
          <ac:chgData name="Daniela Beck" userId="10600121b971e09f" providerId="LiveId" clId="{5676684D-C6A6-4479-81E2-5B80133299DC}" dt="2020-07-30T08:23:25.005" v="754"/>
          <ac:spMkLst>
            <pc:docMk/>
            <pc:sldMk cId="363971001" sldId="261"/>
            <ac:spMk id="277" creationId="{7090FA0E-A4EE-484B-86B9-3C5483FB2841}"/>
          </ac:spMkLst>
        </pc:spChg>
        <pc:spChg chg="mod">
          <ac:chgData name="Daniela Beck" userId="10600121b971e09f" providerId="LiveId" clId="{5676684D-C6A6-4479-81E2-5B80133299DC}" dt="2020-07-30T08:23:25.005" v="754"/>
          <ac:spMkLst>
            <pc:docMk/>
            <pc:sldMk cId="363971001" sldId="261"/>
            <ac:spMk id="278" creationId="{407B409C-AEA1-4280-AC91-7E2B73B09235}"/>
          </ac:spMkLst>
        </pc:spChg>
        <pc:spChg chg="mod">
          <ac:chgData name="Daniela Beck" userId="10600121b971e09f" providerId="LiveId" clId="{5676684D-C6A6-4479-81E2-5B80133299DC}" dt="2020-07-30T08:23:25.005" v="754"/>
          <ac:spMkLst>
            <pc:docMk/>
            <pc:sldMk cId="363971001" sldId="261"/>
            <ac:spMk id="279" creationId="{C0B35CCF-1E14-4643-A396-8B3896BE4FC3}"/>
          </ac:spMkLst>
        </pc:spChg>
        <pc:spChg chg="mod">
          <ac:chgData name="Daniela Beck" userId="10600121b971e09f" providerId="LiveId" clId="{5676684D-C6A6-4479-81E2-5B80133299DC}" dt="2020-07-30T08:23:25.005" v="754"/>
          <ac:spMkLst>
            <pc:docMk/>
            <pc:sldMk cId="363971001" sldId="261"/>
            <ac:spMk id="288" creationId="{1559D304-23DE-46E6-9613-7B757D1B981C}"/>
          </ac:spMkLst>
        </pc:spChg>
        <pc:spChg chg="mod">
          <ac:chgData name="Daniela Beck" userId="10600121b971e09f" providerId="LiveId" clId="{5676684D-C6A6-4479-81E2-5B80133299DC}" dt="2020-07-30T08:23:25.005" v="754"/>
          <ac:spMkLst>
            <pc:docMk/>
            <pc:sldMk cId="363971001" sldId="261"/>
            <ac:spMk id="293" creationId="{F79B2C97-BCBD-4F02-8BE7-CB9679F6B1B6}"/>
          </ac:spMkLst>
        </pc:spChg>
        <pc:spChg chg="mod">
          <ac:chgData name="Daniela Beck" userId="10600121b971e09f" providerId="LiveId" clId="{5676684D-C6A6-4479-81E2-5B80133299DC}" dt="2020-07-30T08:23:25.005" v="754"/>
          <ac:spMkLst>
            <pc:docMk/>
            <pc:sldMk cId="363971001" sldId="261"/>
            <ac:spMk id="295" creationId="{0781ABEA-D684-4F85-8AFB-42B2425345BD}"/>
          </ac:spMkLst>
        </pc:spChg>
        <pc:spChg chg="mod">
          <ac:chgData name="Daniela Beck" userId="10600121b971e09f" providerId="LiveId" clId="{5676684D-C6A6-4479-81E2-5B80133299DC}" dt="2020-07-30T08:23:25.005" v="754"/>
          <ac:spMkLst>
            <pc:docMk/>
            <pc:sldMk cId="363971001" sldId="261"/>
            <ac:spMk id="297" creationId="{30EA581F-DE00-4D8B-B39D-0DC7B22B78A4}"/>
          </ac:spMkLst>
        </pc:spChg>
        <pc:spChg chg="mod">
          <ac:chgData name="Daniela Beck" userId="10600121b971e09f" providerId="LiveId" clId="{5676684D-C6A6-4479-81E2-5B80133299DC}" dt="2020-07-30T08:23:25.005" v="754"/>
          <ac:spMkLst>
            <pc:docMk/>
            <pc:sldMk cId="363971001" sldId="261"/>
            <ac:spMk id="298" creationId="{161DD101-BC97-477A-8AF6-3927BE670A3B}"/>
          </ac:spMkLst>
        </pc:spChg>
        <pc:spChg chg="mod">
          <ac:chgData name="Daniela Beck" userId="10600121b971e09f" providerId="LiveId" clId="{5676684D-C6A6-4479-81E2-5B80133299DC}" dt="2020-07-30T08:23:25.005" v="754"/>
          <ac:spMkLst>
            <pc:docMk/>
            <pc:sldMk cId="363971001" sldId="261"/>
            <ac:spMk id="299" creationId="{BBA0CA74-5DC5-41B9-8317-C4C87074AD18}"/>
          </ac:spMkLst>
        </pc:spChg>
        <pc:spChg chg="mod">
          <ac:chgData name="Daniela Beck" userId="10600121b971e09f" providerId="LiveId" clId="{5676684D-C6A6-4479-81E2-5B80133299DC}" dt="2020-07-30T08:23:25.005" v="754"/>
          <ac:spMkLst>
            <pc:docMk/>
            <pc:sldMk cId="363971001" sldId="261"/>
            <ac:spMk id="300" creationId="{D05280E4-2E08-4216-9A85-18A26203029D}"/>
          </ac:spMkLst>
        </pc:spChg>
        <pc:spChg chg="mod">
          <ac:chgData name="Daniela Beck" userId="10600121b971e09f" providerId="LiveId" clId="{5676684D-C6A6-4479-81E2-5B80133299DC}" dt="2020-07-30T08:23:25.005" v="754"/>
          <ac:spMkLst>
            <pc:docMk/>
            <pc:sldMk cId="363971001" sldId="261"/>
            <ac:spMk id="301" creationId="{10C290F1-D98A-4CBE-83E1-491B47A2432D}"/>
          </ac:spMkLst>
        </pc:spChg>
        <pc:spChg chg="mod">
          <ac:chgData name="Daniela Beck" userId="10600121b971e09f" providerId="LiveId" clId="{5676684D-C6A6-4479-81E2-5B80133299DC}" dt="2020-07-30T08:23:25.005" v="754"/>
          <ac:spMkLst>
            <pc:docMk/>
            <pc:sldMk cId="363971001" sldId="261"/>
            <ac:spMk id="302" creationId="{8D317D25-06A4-4E1B-9AFE-5BC6DF4F4F22}"/>
          </ac:spMkLst>
        </pc:spChg>
        <pc:spChg chg="mod">
          <ac:chgData name="Daniela Beck" userId="10600121b971e09f" providerId="LiveId" clId="{5676684D-C6A6-4479-81E2-5B80133299DC}" dt="2020-07-30T08:23:25.005" v="754"/>
          <ac:spMkLst>
            <pc:docMk/>
            <pc:sldMk cId="363971001" sldId="261"/>
            <ac:spMk id="303" creationId="{51EAD05B-6EDC-44B3-A3C4-652F17479F05}"/>
          </ac:spMkLst>
        </pc:spChg>
        <pc:spChg chg="mod">
          <ac:chgData name="Daniela Beck" userId="10600121b971e09f" providerId="LiveId" clId="{5676684D-C6A6-4479-81E2-5B80133299DC}" dt="2020-07-30T08:23:25.005" v="754"/>
          <ac:spMkLst>
            <pc:docMk/>
            <pc:sldMk cId="363971001" sldId="261"/>
            <ac:spMk id="304" creationId="{8810038C-A46F-4412-AEC9-A133F288AAB7}"/>
          </ac:spMkLst>
        </pc:spChg>
        <pc:spChg chg="mod">
          <ac:chgData name="Daniela Beck" userId="10600121b971e09f" providerId="LiveId" clId="{5676684D-C6A6-4479-81E2-5B80133299DC}" dt="2020-07-30T08:23:25.005" v="754"/>
          <ac:spMkLst>
            <pc:docMk/>
            <pc:sldMk cId="363971001" sldId="261"/>
            <ac:spMk id="305" creationId="{DCDE7B9C-A56D-44A7-9AC6-2800BEEE99D2}"/>
          </ac:spMkLst>
        </pc:spChg>
        <pc:spChg chg="mod">
          <ac:chgData name="Daniela Beck" userId="10600121b971e09f" providerId="LiveId" clId="{5676684D-C6A6-4479-81E2-5B80133299DC}" dt="2020-07-30T08:23:25.005" v="754"/>
          <ac:spMkLst>
            <pc:docMk/>
            <pc:sldMk cId="363971001" sldId="261"/>
            <ac:spMk id="306" creationId="{83106E46-2B69-459C-8A11-6B001ABF8636}"/>
          </ac:spMkLst>
        </pc:spChg>
        <pc:spChg chg="mod">
          <ac:chgData name="Daniela Beck" userId="10600121b971e09f" providerId="LiveId" clId="{5676684D-C6A6-4479-81E2-5B80133299DC}" dt="2020-07-30T08:23:25.005" v="754"/>
          <ac:spMkLst>
            <pc:docMk/>
            <pc:sldMk cId="363971001" sldId="261"/>
            <ac:spMk id="307" creationId="{5BAC98CF-C53B-48A0-80F5-57400D5248AE}"/>
          </ac:spMkLst>
        </pc:spChg>
        <pc:spChg chg="mod">
          <ac:chgData name="Daniela Beck" userId="10600121b971e09f" providerId="LiveId" clId="{5676684D-C6A6-4479-81E2-5B80133299DC}" dt="2020-07-30T08:23:25.005" v="754"/>
          <ac:spMkLst>
            <pc:docMk/>
            <pc:sldMk cId="363971001" sldId="261"/>
            <ac:spMk id="308" creationId="{A9CB15A2-5626-476D-9F19-255F30FE6D1E}"/>
          </ac:spMkLst>
        </pc:spChg>
        <pc:spChg chg="mod">
          <ac:chgData name="Daniela Beck" userId="10600121b971e09f" providerId="LiveId" clId="{5676684D-C6A6-4479-81E2-5B80133299DC}" dt="2020-07-30T08:23:25.005" v="754"/>
          <ac:spMkLst>
            <pc:docMk/>
            <pc:sldMk cId="363971001" sldId="261"/>
            <ac:spMk id="309" creationId="{461D2764-FB7C-47FF-98DE-225296654004}"/>
          </ac:spMkLst>
        </pc:spChg>
        <pc:spChg chg="mod">
          <ac:chgData name="Daniela Beck" userId="10600121b971e09f" providerId="LiveId" clId="{5676684D-C6A6-4479-81E2-5B80133299DC}" dt="2020-07-30T08:23:25.005" v="754"/>
          <ac:spMkLst>
            <pc:docMk/>
            <pc:sldMk cId="363971001" sldId="261"/>
            <ac:spMk id="310" creationId="{1416C5AE-0068-4957-BCFE-756944B41978}"/>
          </ac:spMkLst>
        </pc:spChg>
        <pc:spChg chg="mod">
          <ac:chgData name="Daniela Beck" userId="10600121b971e09f" providerId="LiveId" clId="{5676684D-C6A6-4479-81E2-5B80133299DC}" dt="2020-07-30T08:23:25.005" v="754"/>
          <ac:spMkLst>
            <pc:docMk/>
            <pc:sldMk cId="363971001" sldId="261"/>
            <ac:spMk id="311" creationId="{C5A9426D-BF15-4F28-AD67-286A693B8D80}"/>
          </ac:spMkLst>
        </pc:spChg>
        <pc:spChg chg="mod">
          <ac:chgData name="Daniela Beck" userId="10600121b971e09f" providerId="LiveId" clId="{5676684D-C6A6-4479-81E2-5B80133299DC}" dt="2020-07-30T08:23:25.005" v="754"/>
          <ac:spMkLst>
            <pc:docMk/>
            <pc:sldMk cId="363971001" sldId="261"/>
            <ac:spMk id="312" creationId="{6B81FAEF-BDB8-46E5-94CA-EE77DE06513B}"/>
          </ac:spMkLst>
        </pc:spChg>
        <pc:spChg chg="mod">
          <ac:chgData name="Daniela Beck" userId="10600121b971e09f" providerId="LiveId" clId="{5676684D-C6A6-4479-81E2-5B80133299DC}" dt="2020-07-30T08:23:25.005" v="754"/>
          <ac:spMkLst>
            <pc:docMk/>
            <pc:sldMk cId="363971001" sldId="261"/>
            <ac:spMk id="313" creationId="{E99CB25F-A694-4572-AF3C-711FEB3DC57C}"/>
          </ac:spMkLst>
        </pc:spChg>
        <pc:spChg chg="mod">
          <ac:chgData name="Daniela Beck" userId="10600121b971e09f" providerId="LiveId" clId="{5676684D-C6A6-4479-81E2-5B80133299DC}" dt="2020-07-30T08:23:25.005" v="754"/>
          <ac:spMkLst>
            <pc:docMk/>
            <pc:sldMk cId="363971001" sldId="261"/>
            <ac:spMk id="314" creationId="{C04B1A62-78C4-47A8-AE2E-BE4D4BD337F0}"/>
          </ac:spMkLst>
        </pc:spChg>
        <pc:spChg chg="mod">
          <ac:chgData name="Daniela Beck" userId="10600121b971e09f" providerId="LiveId" clId="{5676684D-C6A6-4479-81E2-5B80133299DC}" dt="2020-07-30T08:23:25.005" v="754"/>
          <ac:spMkLst>
            <pc:docMk/>
            <pc:sldMk cId="363971001" sldId="261"/>
            <ac:spMk id="315" creationId="{9D8BA012-E4F4-4A2A-9393-9282AF8EB94D}"/>
          </ac:spMkLst>
        </pc:spChg>
        <pc:spChg chg="mod">
          <ac:chgData name="Daniela Beck" userId="10600121b971e09f" providerId="LiveId" clId="{5676684D-C6A6-4479-81E2-5B80133299DC}" dt="2020-07-30T08:23:25.005" v="754"/>
          <ac:spMkLst>
            <pc:docMk/>
            <pc:sldMk cId="363971001" sldId="261"/>
            <ac:spMk id="316" creationId="{BA9CE82B-9666-4280-B307-FFDA528FF029}"/>
          </ac:spMkLst>
        </pc:spChg>
        <pc:spChg chg="mod">
          <ac:chgData name="Daniela Beck" userId="10600121b971e09f" providerId="LiveId" clId="{5676684D-C6A6-4479-81E2-5B80133299DC}" dt="2020-07-30T08:23:25.005" v="754"/>
          <ac:spMkLst>
            <pc:docMk/>
            <pc:sldMk cId="363971001" sldId="261"/>
            <ac:spMk id="317" creationId="{855900CF-70EC-448E-BEE7-8EFE2AE7C2DC}"/>
          </ac:spMkLst>
        </pc:spChg>
        <pc:spChg chg="mod">
          <ac:chgData name="Daniela Beck" userId="10600121b971e09f" providerId="LiveId" clId="{5676684D-C6A6-4479-81E2-5B80133299DC}" dt="2020-07-30T08:23:25.005" v="754"/>
          <ac:spMkLst>
            <pc:docMk/>
            <pc:sldMk cId="363971001" sldId="261"/>
            <ac:spMk id="318" creationId="{CDED5E3E-E667-4B50-946D-C978C0D322A5}"/>
          </ac:spMkLst>
        </pc:spChg>
        <pc:spChg chg="mod">
          <ac:chgData name="Daniela Beck" userId="10600121b971e09f" providerId="LiveId" clId="{5676684D-C6A6-4479-81E2-5B80133299DC}" dt="2020-07-30T08:23:25.005" v="754"/>
          <ac:spMkLst>
            <pc:docMk/>
            <pc:sldMk cId="363971001" sldId="261"/>
            <ac:spMk id="319" creationId="{1781220A-FF1E-4FD2-A848-A77D9CF71EBA}"/>
          </ac:spMkLst>
        </pc:spChg>
        <pc:spChg chg="mod">
          <ac:chgData name="Daniela Beck" userId="10600121b971e09f" providerId="LiveId" clId="{5676684D-C6A6-4479-81E2-5B80133299DC}" dt="2020-07-30T08:23:25.005" v="754"/>
          <ac:spMkLst>
            <pc:docMk/>
            <pc:sldMk cId="363971001" sldId="261"/>
            <ac:spMk id="320" creationId="{2F2E76BA-3566-4FBC-A4B1-019E90C2EF5E}"/>
          </ac:spMkLst>
        </pc:spChg>
        <pc:spChg chg="mod">
          <ac:chgData name="Daniela Beck" userId="10600121b971e09f" providerId="LiveId" clId="{5676684D-C6A6-4479-81E2-5B80133299DC}" dt="2020-07-30T08:23:25.005" v="754"/>
          <ac:spMkLst>
            <pc:docMk/>
            <pc:sldMk cId="363971001" sldId="261"/>
            <ac:spMk id="321" creationId="{6EE372B9-2F2B-4B53-8024-AA1077EC05DF}"/>
          </ac:spMkLst>
        </pc:spChg>
        <pc:spChg chg="mod">
          <ac:chgData name="Daniela Beck" userId="10600121b971e09f" providerId="LiveId" clId="{5676684D-C6A6-4479-81E2-5B80133299DC}" dt="2020-07-30T08:23:25.005" v="754"/>
          <ac:spMkLst>
            <pc:docMk/>
            <pc:sldMk cId="363971001" sldId="261"/>
            <ac:spMk id="322" creationId="{8936FF82-4253-4E46-833D-432643BF8267}"/>
          </ac:spMkLst>
        </pc:spChg>
        <pc:spChg chg="mod">
          <ac:chgData name="Daniela Beck" userId="10600121b971e09f" providerId="LiveId" clId="{5676684D-C6A6-4479-81E2-5B80133299DC}" dt="2020-07-30T08:23:25.005" v="754"/>
          <ac:spMkLst>
            <pc:docMk/>
            <pc:sldMk cId="363971001" sldId="261"/>
            <ac:spMk id="324" creationId="{E6D1544E-2E3F-4703-B0A2-349F687407BF}"/>
          </ac:spMkLst>
        </pc:spChg>
        <pc:spChg chg="mod">
          <ac:chgData name="Daniela Beck" userId="10600121b971e09f" providerId="LiveId" clId="{5676684D-C6A6-4479-81E2-5B80133299DC}" dt="2020-07-30T08:23:25.005" v="754"/>
          <ac:spMkLst>
            <pc:docMk/>
            <pc:sldMk cId="363971001" sldId="261"/>
            <ac:spMk id="333" creationId="{B06B5611-63C3-4AA9-8742-7D8DD801DE8F}"/>
          </ac:spMkLst>
        </pc:spChg>
        <pc:spChg chg="mod">
          <ac:chgData name="Daniela Beck" userId="10600121b971e09f" providerId="LiveId" clId="{5676684D-C6A6-4479-81E2-5B80133299DC}" dt="2020-07-30T08:23:25.005" v="754"/>
          <ac:spMkLst>
            <pc:docMk/>
            <pc:sldMk cId="363971001" sldId="261"/>
            <ac:spMk id="338" creationId="{CFE2F50B-627B-4B9A-94CB-D8ED74147806}"/>
          </ac:spMkLst>
        </pc:spChg>
        <pc:spChg chg="mod">
          <ac:chgData name="Daniela Beck" userId="10600121b971e09f" providerId="LiveId" clId="{5676684D-C6A6-4479-81E2-5B80133299DC}" dt="2020-07-30T08:23:25.005" v="754"/>
          <ac:spMkLst>
            <pc:docMk/>
            <pc:sldMk cId="363971001" sldId="261"/>
            <ac:spMk id="339" creationId="{15607D41-AD07-4432-9D0E-BFAF547D7235}"/>
          </ac:spMkLst>
        </pc:spChg>
        <pc:spChg chg="mod">
          <ac:chgData name="Daniela Beck" userId="10600121b971e09f" providerId="LiveId" clId="{5676684D-C6A6-4479-81E2-5B80133299DC}" dt="2020-07-30T08:23:25.005" v="754"/>
          <ac:spMkLst>
            <pc:docMk/>
            <pc:sldMk cId="363971001" sldId="261"/>
            <ac:spMk id="341" creationId="{4B9A8D82-FAA9-47AE-BD18-352B634D6679}"/>
          </ac:spMkLst>
        </pc:spChg>
        <pc:spChg chg="mod">
          <ac:chgData name="Daniela Beck" userId="10600121b971e09f" providerId="LiveId" clId="{5676684D-C6A6-4479-81E2-5B80133299DC}" dt="2020-07-30T08:23:25.005" v="754"/>
          <ac:spMkLst>
            <pc:docMk/>
            <pc:sldMk cId="363971001" sldId="261"/>
            <ac:spMk id="342" creationId="{085BEAA2-EF1F-4CE7-AEF0-E73F8D039D52}"/>
          </ac:spMkLst>
        </pc:spChg>
        <pc:spChg chg="mod">
          <ac:chgData name="Daniela Beck" userId="10600121b971e09f" providerId="LiveId" clId="{5676684D-C6A6-4479-81E2-5B80133299DC}" dt="2020-07-30T08:23:25.005" v="754"/>
          <ac:spMkLst>
            <pc:docMk/>
            <pc:sldMk cId="363971001" sldId="261"/>
            <ac:spMk id="343" creationId="{43C465F5-A2B1-4322-9A51-F1DF4A553F9F}"/>
          </ac:spMkLst>
        </pc:spChg>
        <pc:spChg chg="mod">
          <ac:chgData name="Daniela Beck" userId="10600121b971e09f" providerId="LiveId" clId="{5676684D-C6A6-4479-81E2-5B80133299DC}" dt="2020-07-30T08:23:25.005" v="754"/>
          <ac:spMkLst>
            <pc:docMk/>
            <pc:sldMk cId="363971001" sldId="261"/>
            <ac:spMk id="344" creationId="{BC45D8B2-099B-4A88-B06C-88450E7A8BE6}"/>
          </ac:spMkLst>
        </pc:spChg>
        <pc:spChg chg="mod">
          <ac:chgData name="Daniela Beck" userId="10600121b971e09f" providerId="LiveId" clId="{5676684D-C6A6-4479-81E2-5B80133299DC}" dt="2020-07-30T08:23:25.005" v="754"/>
          <ac:spMkLst>
            <pc:docMk/>
            <pc:sldMk cId="363971001" sldId="261"/>
            <ac:spMk id="345" creationId="{1D830904-3F68-4777-803B-12A93F81485D}"/>
          </ac:spMkLst>
        </pc:spChg>
        <pc:spChg chg="mod">
          <ac:chgData name="Daniela Beck" userId="10600121b971e09f" providerId="LiveId" clId="{5676684D-C6A6-4479-81E2-5B80133299DC}" dt="2020-07-30T08:23:25.005" v="754"/>
          <ac:spMkLst>
            <pc:docMk/>
            <pc:sldMk cId="363971001" sldId="261"/>
            <ac:spMk id="346" creationId="{10BB7F09-AE61-44E8-BDC6-1B28757C91FE}"/>
          </ac:spMkLst>
        </pc:spChg>
        <pc:spChg chg="mod">
          <ac:chgData name="Daniela Beck" userId="10600121b971e09f" providerId="LiveId" clId="{5676684D-C6A6-4479-81E2-5B80133299DC}" dt="2020-07-30T08:23:25.005" v="754"/>
          <ac:spMkLst>
            <pc:docMk/>
            <pc:sldMk cId="363971001" sldId="261"/>
            <ac:spMk id="347" creationId="{6D286AA2-3926-4765-AC54-AC687DB28155}"/>
          </ac:spMkLst>
        </pc:spChg>
        <pc:spChg chg="mod">
          <ac:chgData name="Daniela Beck" userId="10600121b971e09f" providerId="LiveId" clId="{5676684D-C6A6-4479-81E2-5B80133299DC}" dt="2020-07-30T08:23:25.005" v="754"/>
          <ac:spMkLst>
            <pc:docMk/>
            <pc:sldMk cId="363971001" sldId="261"/>
            <ac:spMk id="348" creationId="{43AC89AE-46A5-48D0-9E9B-78A78CE43EA0}"/>
          </ac:spMkLst>
        </pc:spChg>
        <pc:spChg chg="mod">
          <ac:chgData name="Daniela Beck" userId="10600121b971e09f" providerId="LiveId" clId="{5676684D-C6A6-4479-81E2-5B80133299DC}" dt="2020-07-30T08:23:25.005" v="754"/>
          <ac:spMkLst>
            <pc:docMk/>
            <pc:sldMk cId="363971001" sldId="261"/>
            <ac:spMk id="349" creationId="{5F418881-59B4-43D4-A274-400978D46CF4}"/>
          </ac:spMkLst>
        </pc:spChg>
        <pc:spChg chg="mod">
          <ac:chgData name="Daniela Beck" userId="10600121b971e09f" providerId="LiveId" clId="{5676684D-C6A6-4479-81E2-5B80133299DC}" dt="2020-07-30T08:23:25.005" v="754"/>
          <ac:spMkLst>
            <pc:docMk/>
            <pc:sldMk cId="363971001" sldId="261"/>
            <ac:spMk id="350" creationId="{F3D8E2FB-1E8A-4A3B-88EF-96A047A7B080}"/>
          </ac:spMkLst>
        </pc:spChg>
        <pc:spChg chg="mod">
          <ac:chgData name="Daniela Beck" userId="10600121b971e09f" providerId="LiveId" clId="{5676684D-C6A6-4479-81E2-5B80133299DC}" dt="2020-07-30T08:23:25.005" v="754"/>
          <ac:spMkLst>
            <pc:docMk/>
            <pc:sldMk cId="363971001" sldId="261"/>
            <ac:spMk id="351" creationId="{3F5DD70C-1882-476D-B0C1-25BC29C6B6E4}"/>
          </ac:spMkLst>
        </pc:spChg>
        <pc:spChg chg="mod">
          <ac:chgData name="Daniela Beck" userId="10600121b971e09f" providerId="LiveId" clId="{5676684D-C6A6-4479-81E2-5B80133299DC}" dt="2020-07-30T08:23:25.005" v="754"/>
          <ac:spMkLst>
            <pc:docMk/>
            <pc:sldMk cId="363971001" sldId="261"/>
            <ac:spMk id="352" creationId="{9B620A5D-2FDE-4C92-87EE-E9C485BDF0FC}"/>
          </ac:spMkLst>
        </pc:spChg>
        <pc:spChg chg="mod">
          <ac:chgData name="Daniela Beck" userId="10600121b971e09f" providerId="LiveId" clId="{5676684D-C6A6-4479-81E2-5B80133299DC}" dt="2020-07-30T08:23:25.005" v="754"/>
          <ac:spMkLst>
            <pc:docMk/>
            <pc:sldMk cId="363971001" sldId="261"/>
            <ac:spMk id="353" creationId="{FDFE4511-0FEE-48AA-8813-C4BC3D26979B}"/>
          </ac:spMkLst>
        </pc:spChg>
        <pc:spChg chg="mod">
          <ac:chgData name="Daniela Beck" userId="10600121b971e09f" providerId="LiveId" clId="{5676684D-C6A6-4479-81E2-5B80133299DC}" dt="2020-07-30T08:23:25.005" v="754"/>
          <ac:spMkLst>
            <pc:docMk/>
            <pc:sldMk cId="363971001" sldId="261"/>
            <ac:spMk id="354" creationId="{9FF88C53-78E9-4927-82F0-C2D23191CD01}"/>
          </ac:spMkLst>
        </pc:spChg>
        <pc:spChg chg="mod">
          <ac:chgData name="Daniela Beck" userId="10600121b971e09f" providerId="LiveId" clId="{5676684D-C6A6-4479-81E2-5B80133299DC}" dt="2020-07-30T08:23:25.005" v="754"/>
          <ac:spMkLst>
            <pc:docMk/>
            <pc:sldMk cId="363971001" sldId="261"/>
            <ac:spMk id="355" creationId="{A89FFAA7-124E-4069-8373-BBF4A028C433}"/>
          </ac:spMkLst>
        </pc:spChg>
        <pc:spChg chg="mod">
          <ac:chgData name="Daniela Beck" userId="10600121b971e09f" providerId="LiveId" clId="{5676684D-C6A6-4479-81E2-5B80133299DC}" dt="2020-07-30T08:23:25.005" v="754"/>
          <ac:spMkLst>
            <pc:docMk/>
            <pc:sldMk cId="363971001" sldId="261"/>
            <ac:spMk id="356" creationId="{BB9D6D4D-E660-4CE5-9DDC-90426DBBEA09}"/>
          </ac:spMkLst>
        </pc:spChg>
        <pc:spChg chg="mod">
          <ac:chgData name="Daniela Beck" userId="10600121b971e09f" providerId="LiveId" clId="{5676684D-C6A6-4479-81E2-5B80133299DC}" dt="2020-07-30T08:23:25.005" v="754"/>
          <ac:spMkLst>
            <pc:docMk/>
            <pc:sldMk cId="363971001" sldId="261"/>
            <ac:spMk id="357" creationId="{DD0E8E9F-8201-4AA4-82F6-8E45CB948D8A}"/>
          </ac:spMkLst>
        </pc:spChg>
        <pc:spChg chg="mod">
          <ac:chgData name="Daniela Beck" userId="10600121b971e09f" providerId="LiveId" clId="{5676684D-C6A6-4479-81E2-5B80133299DC}" dt="2020-07-30T08:23:25.005" v="754"/>
          <ac:spMkLst>
            <pc:docMk/>
            <pc:sldMk cId="363971001" sldId="261"/>
            <ac:spMk id="358" creationId="{F15DB636-C826-483E-9D54-DF1F5A31A83A}"/>
          </ac:spMkLst>
        </pc:spChg>
        <pc:spChg chg="mod">
          <ac:chgData name="Daniela Beck" userId="10600121b971e09f" providerId="LiveId" clId="{5676684D-C6A6-4479-81E2-5B80133299DC}" dt="2020-07-30T08:23:25.005" v="754"/>
          <ac:spMkLst>
            <pc:docMk/>
            <pc:sldMk cId="363971001" sldId="261"/>
            <ac:spMk id="359" creationId="{E732BFDE-07B0-4DCA-9866-FBF3A494FA30}"/>
          </ac:spMkLst>
        </pc:spChg>
        <pc:spChg chg="mod">
          <ac:chgData name="Daniela Beck" userId="10600121b971e09f" providerId="LiveId" clId="{5676684D-C6A6-4479-81E2-5B80133299DC}" dt="2020-07-30T08:23:25.005" v="754"/>
          <ac:spMkLst>
            <pc:docMk/>
            <pc:sldMk cId="363971001" sldId="261"/>
            <ac:spMk id="360" creationId="{E82BFAA0-032B-4ABF-9C93-60791E9B8C57}"/>
          </ac:spMkLst>
        </pc:spChg>
        <pc:spChg chg="mod">
          <ac:chgData name="Daniela Beck" userId="10600121b971e09f" providerId="LiveId" clId="{5676684D-C6A6-4479-81E2-5B80133299DC}" dt="2020-07-30T08:23:25.005" v="754"/>
          <ac:spMkLst>
            <pc:docMk/>
            <pc:sldMk cId="363971001" sldId="261"/>
            <ac:spMk id="361" creationId="{7E5647FB-E933-433A-A14C-2D8D7A6B8614}"/>
          </ac:spMkLst>
        </pc:spChg>
        <pc:spChg chg="mod">
          <ac:chgData name="Daniela Beck" userId="10600121b971e09f" providerId="LiveId" clId="{5676684D-C6A6-4479-81E2-5B80133299DC}" dt="2020-07-30T08:23:25.005" v="754"/>
          <ac:spMkLst>
            <pc:docMk/>
            <pc:sldMk cId="363971001" sldId="261"/>
            <ac:spMk id="362" creationId="{7081A91F-D7FF-4A9A-9C95-58F83C35D1B7}"/>
          </ac:spMkLst>
        </pc:spChg>
        <pc:spChg chg="mod">
          <ac:chgData name="Daniela Beck" userId="10600121b971e09f" providerId="LiveId" clId="{5676684D-C6A6-4479-81E2-5B80133299DC}" dt="2020-07-30T08:23:25.005" v="754"/>
          <ac:spMkLst>
            <pc:docMk/>
            <pc:sldMk cId="363971001" sldId="261"/>
            <ac:spMk id="363" creationId="{5727EDF0-D7CF-4725-B90E-98C8106615A8}"/>
          </ac:spMkLst>
        </pc:spChg>
        <pc:spChg chg="mod">
          <ac:chgData name="Daniela Beck" userId="10600121b971e09f" providerId="LiveId" clId="{5676684D-C6A6-4479-81E2-5B80133299DC}" dt="2020-07-30T08:23:25.005" v="754"/>
          <ac:spMkLst>
            <pc:docMk/>
            <pc:sldMk cId="363971001" sldId="261"/>
            <ac:spMk id="364" creationId="{CC0EA1C7-8759-4E57-A7C3-662687AC8AEB}"/>
          </ac:spMkLst>
        </pc:spChg>
        <pc:spChg chg="mod">
          <ac:chgData name="Daniela Beck" userId="10600121b971e09f" providerId="LiveId" clId="{5676684D-C6A6-4479-81E2-5B80133299DC}" dt="2020-07-30T08:23:25.005" v="754"/>
          <ac:spMkLst>
            <pc:docMk/>
            <pc:sldMk cId="363971001" sldId="261"/>
            <ac:spMk id="365" creationId="{207CF649-6683-45D7-8DC9-340DBC585005}"/>
          </ac:spMkLst>
        </pc:spChg>
        <pc:spChg chg="mod">
          <ac:chgData name="Daniela Beck" userId="10600121b971e09f" providerId="LiveId" clId="{5676684D-C6A6-4479-81E2-5B80133299DC}" dt="2020-07-30T08:23:25.005" v="754"/>
          <ac:spMkLst>
            <pc:docMk/>
            <pc:sldMk cId="363971001" sldId="261"/>
            <ac:spMk id="366" creationId="{65E34397-1BEC-45F1-9815-80ABE6D2E1D3}"/>
          </ac:spMkLst>
        </pc:spChg>
        <pc:spChg chg="mod">
          <ac:chgData name="Daniela Beck" userId="10600121b971e09f" providerId="LiveId" clId="{5676684D-C6A6-4479-81E2-5B80133299DC}" dt="2020-07-30T08:23:25.005" v="754"/>
          <ac:spMkLst>
            <pc:docMk/>
            <pc:sldMk cId="363971001" sldId="261"/>
            <ac:spMk id="368" creationId="{4396A440-6E2E-4028-976C-A4E4BEFB2CD2}"/>
          </ac:spMkLst>
        </pc:spChg>
        <pc:spChg chg="mod">
          <ac:chgData name="Daniela Beck" userId="10600121b971e09f" providerId="LiveId" clId="{5676684D-C6A6-4479-81E2-5B80133299DC}" dt="2020-07-30T08:23:25.005" v="754"/>
          <ac:spMkLst>
            <pc:docMk/>
            <pc:sldMk cId="363971001" sldId="261"/>
            <ac:spMk id="369" creationId="{773A93EF-57DB-40E8-A2E0-9E915B5DB340}"/>
          </ac:spMkLst>
        </pc:spChg>
        <pc:spChg chg="mod">
          <ac:chgData name="Daniela Beck" userId="10600121b971e09f" providerId="LiveId" clId="{5676684D-C6A6-4479-81E2-5B80133299DC}" dt="2020-07-30T08:23:25.005" v="754"/>
          <ac:spMkLst>
            <pc:docMk/>
            <pc:sldMk cId="363971001" sldId="261"/>
            <ac:spMk id="370" creationId="{BB04C71F-DA71-46FF-B091-E33529959EC3}"/>
          </ac:spMkLst>
        </pc:spChg>
        <pc:spChg chg="mod">
          <ac:chgData name="Daniela Beck" userId="10600121b971e09f" providerId="LiveId" clId="{5676684D-C6A6-4479-81E2-5B80133299DC}" dt="2020-07-30T08:23:25.005" v="754"/>
          <ac:spMkLst>
            <pc:docMk/>
            <pc:sldMk cId="363971001" sldId="261"/>
            <ac:spMk id="374" creationId="{BD3636F1-3312-47FF-9BB2-8E932679EEBD}"/>
          </ac:spMkLst>
        </pc:spChg>
        <pc:spChg chg="mod">
          <ac:chgData name="Daniela Beck" userId="10600121b971e09f" providerId="LiveId" clId="{5676684D-C6A6-4479-81E2-5B80133299DC}" dt="2020-07-30T08:23:25.005" v="754"/>
          <ac:spMkLst>
            <pc:docMk/>
            <pc:sldMk cId="363971001" sldId="261"/>
            <ac:spMk id="375" creationId="{E1136583-C9E5-448A-AC8E-862A24B492A2}"/>
          </ac:spMkLst>
        </pc:spChg>
        <pc:spChg chg="mod">
          <ac:chgData name="Daniela Beck" userId="10600121b971e09f" providerId="LiveId" clId="{5676684D-C6A6-4479-81E2-5B80133299DC}" dt="2020-07-30T08:23:25.005" v="754"/>
          <ac:spMkLst>
            <pc:docMk/>
            <pc:sldMk cId="363971001" sldId="261"/>
            <ac:spMk id="376" creationId="{CE09EA40-084D-4705-83A2-6514A9A01B80}"/>
          </ac:spMkLst>
        </pc:spChg>
        <pc:spChg chg="mod">
          <ac:chgData name="Daniela Beck" userId="10600121b971e09f" providerId="LiveId" clId="{5676684D-C6A6-4479-81E2-5B80133299DC}" dt="2020-07-30T08:23:25.005" v="754"/>
          <ac:spMkLst>
            <pc:docMk/>
            <pc:sldMk cId="363971001" sldId="261"/>
            <ac:spMk id="377" creationId="{B3FB6B5C-E20D-4E07-9EC6-2B182AE7BBC4}"/>
          </ac:spMkLst>
        </pc:spChg>
        <pc:spChg chg="add del mod">
          <ac:chgData name="Daniela Beck" userId="10600121b971e09f" providerId="LiveId" clId="{5676684D-C6A6-4479-81E2-5B80133299DC}" dt="2020-07-30T08:23:25.005" v="754"/>
          <ac:spMkLst>
            <pc:docMk/>
            <pc:sldMk cId="363971001" sldId="261"/>
            <ac:spMk id="392" creationId="{26D6C72C-CA14-42DC-851F-FF58F67B8FE7}"/>
          </ac:spMkLst>
        </pc:spChg>
        <pc:spChg chg="add del mod">
          <ac:chgData name="Daniela Beck" userId="10600121b971e09f" providerId="LiveId" clId="{5676684D-C6A6-4479-81E2-5B80133299DC}" dt="2020-07-30T08:23:25.005" v="754"/>
          <ac:spMkLst>
            <pc:docMk/>
            <pc:sldMk cId="363971001" sldId="261"/>
            <ac:spMk id="393" creationId="{4AD2C0D0-A4FB-4343-B8BB-410EA153EDFC}"/>
          </ac:spMkLst>
        </pc:spChg>
        <pc:spChg chg="add del mod">
          <ac:chgData name="Daniela Beck" userId="10600121b971e09f" providerId="LiveId" clId="{5676684D-C6A6-4479-81E2-5B80133299DC}" dt="2020-07-30T08:23:25.005" v="754"/>
          <ac:spMkLst>
            <pc:docMk/>
            <pc:sldMk cId="363971001" sldId="261"/>
            <ac:spMk id="394" creationId="{E159C365-5EF2-4CAB-A441-DC36A080089A}"/>
          </ac:spMkLst>
        </pc:spChg>
        <pc:spChg chg="add del mod">
          <ac:chgData name="Daniela Beck" userId="10600121b971e09f" providerId="LiveId" clId="{5676684D-C6A6-4479-81E2-5B80133299DC}" dt="2020-07-30T08:23:25.005" v="754"/>
          <ac:spMkLst>
            <pc:docMk/>
            <pc:sldMk cId="363971001" sldId="261"/>
            <ac:spMk id="395" creationId="{13C6E7CE-0AD2-4A00-9AD2-7D5159E6429E}"/>
          </ac:spMkLst>
        </pc:spChg>
        <pc:spChg chg="add del mod">
          <ac:chgData name="Daniela Beck" userId="10600121b971e09f" providerId="LiveId" clId="{5676684D-C6A6-4479-81E2-5B80133299DC}" dt="2020-07-30T08:23:25.005" v="754"/>
          <ac:spMkLst>
            <pc:docMk/>
            <pc:sldMk cId="363971001" sldId="261"/>
            <ac:spMk id="396" creationId="{93738D2C-9F18-445D-9CC4-480E58F258CC}"/>
          </ac:spMkLst>
        </pc:spChg>
        <pc:spChg chg="add del mod">
          <ac:chgData name="Daniela Beck" userId="10600121b971e09f" providerId="LiveId" clId="{5676684D-C6A6-4479-81E2-5B80133299DC}" dt="2020-07-30T08:23:25.005" v="754"/>
          <ac:spMkLst>
            <pc:docMk/>
            <pc:sldMk cId="363971001" sldId="261"/>
            <ac:spMk id="397" creationId="{E19E00AB-6BB5-4365-94DB-3632D3456C24}"/>
          </ac:spMkLst>
        </pc:spChg>
        <pc:spChg chg="add del mod">
          <ac:chgData name="Daniela Beck" userId="10600121b971e09f" providerId="LiveId" clId="{5676684D-C6A6-4479-81E2-5B80133299DC}" dt="2020-07-30T08:23:25.005" v="754"/>
          <ac:spMkLst>
            <pc:docMk/>
            <pc:sldMk cId="363971001" sldId="261"/>
            <ac:spMk id="401" creationId="{C50D8538-A193-4825-BA3E-6DF078BD023F}"/>
          </ac:spMkLst>
        </pc:spChg>
        <pc:spChg chg="add del mod">
          <ac:chgData name="Daniela Beck" userId="10600121b971e09f" providerId="LiveId" clId="{5676684D-C6A6-4479-81E2-5B80133299DC}" dt="2020-07-30T08:23:25.005" v="754"/>
          <ac:spMkLst>
            <pc:docMk/>
            <pc:sldMk cId="363971001" sldId="261"/>
            <ac:spMk id="402" creationId="{02014C6D-93D5-4CF8-8446-37D40A7247EB}"/>
          </ac:spMkLst>
        </pc:spChg>
        <pc:spChg chg="add del mod">
          <ac:chgData name="Daniela Beck" userId="10600121b971e09f" providerId="LiveId" clId="{5676684D-C6A6-4479-81E2-5B80133299DC}" dt="2020-07-30T08:23:25.005" v="754"/>
          <ac:spMkLst>
            <pc:docMk/>
            <pc:sldMk cId="363971001" sldId="261"/>
            <ac:spMk id="403" creationId="{2C1CBEDA-3777-4B11-A825-00621CDCDEE3}"/>
          </ac:spMkLst>
        </pc:spChg>
        <pc:spChg chg="add del mod">
          <ac:chgData name="Daniela Beck" userId="10600121b971e09f" providerId="LiveId" clId="{5676684D-C6A6-4479-81E2-5B80133299DC}" dt="2020-07-30T08:23:25.005" v="754"/>
          <ac:spMkLst>
            <pc:docMk/>
            <pc:sldMk cId="363971001" sldId="261"/>
            <ac:spMk id="404" creationId="{9D8E5CD1-355F-4C63-BC6A-BFA56327F2DB}"/>
          </ac:spMkLst>
        </pc:spChg>
        <pc:spChg chg="add del mod">
          <ac:chgData name="Daniela Beck" userId="10600121b971e09f" providerId="LiveId" clId="{5676684D-C6A6-4479-81E2-5B80133299DC}" dt="2020-07-30T08:23:25.005" v="754"/>
          <ac:spMkLst>
            <pc:docMk/>
            <pc:sldMk cId="363971001" sldId="261"/>
            <ac:spMk id="405" creationId="{D4D9D275-3213-4BE6-B067-086D0B7E5C74}"/>
          </ac:spMkLst>
        </pc:spChg>
        <pc:spChg chg="add del mod">
          <ac:chgData name="Daniela Beck" userId="10600121b971e09f" providerId="LiveId" clId="{5676684D-C6A6-4479-81E2-5B80133299DC}" dt="2020-07-30T08:24:12.222" v="776"/>
          <ac:spMkLst>
            <pc:docMk/>
            <pc:sldMk cId="363971001" sldId="261"/>
            <ac:spMk id="407" creationId="{C558E7A7-D3E6-4F76-86B1-A4133DB766F9}"/>
          </ac:spMkLst>
        </pc:spChg>
        <pc:spChg chg="add del mod">
          <ac:chgData name="Daniela Beck" userId="10600121b971e09f" providerId="LiveId" clId="{5676684D-C6A6-4479-81E2-5B80133299DC}" dt="2020-07-30T08:24:12.222" v="776"/>
          <ac:spMkLst>
            <pc:docMk/>
            <pc:sldMk cId="363971001" sldId="261"/>
            <ac:spMk id="408" creationId="{36C0C323-3460-48C7-A4EE-734E9616FFD3}"/>
          </ac:spMkLst>
        </pc:spChg>
        <pc:spChg chg="mod">
          <ac:chgData name="Daniela Beck" userId="10600121b971e09f" providerId="LiveId" clId="{5676684D-C6A6-4479-81E2-5B80133299DC}" dt="2020-07-30T08:24:12.222" v="776"/>
          <ac:spMkLst>
            <pc:docMk/>
            <pc:sldMk cId="363971001" sldId="261"/>
            <ac:spMk id="410" creationId="{4E4C00FD-3072-410B-AA09-7A4FB2F3577E}"/>
          </ac:spMkLst>
        </pc:spChg>
        <pc:spChg chg="mod">
          <ac:chgData name="Daniela Beck" userId="10600121b971e09f" providerId="LiveId" clId="{5676684D-C6A6-4479-81E2-5B80133299DC}" dt="2020-07-30T08:24:12.222" v="776"/>
          <ac:spMkLst>
            <pc:docMk/>
            <pc:sldMk cId="363971001" sldId="261"/>
            <ac:spMk id="411" creationId="{8F7A0D23-C036-4637-97C3-2ACADE605C30}"/>
          </ac:spMkLst>
        </pc:spChg>
        <pc:spChg chg="mod">
          <ac:chgData name="Daniela Beck" userId="10600121b971e09f" providerId="LiveId" clId="{5676684D-C6A6-4479-81E2-5B80133299DC}" dt="2020-07-30T08:24:12.222" v="776"/>
          <ac:spMkLst>
            <pc:docMk/>
            <pc:sldMk cId="363971001" sldId="261"/>
            <ac:spMk id="413" creationId="{5A71ECB0-5E57-4742-BEF0-32A5A02633D7}"/>
          </ac:spMkLst>
        </pc:spChg>
        <pc:spChg chg="mod">
          <ac:chgData name="Daniela Beck" userId="10600121b971e09f" providerId="LiveId" clId="{5676684D-C6A6-4479-81E2-5B80133299DC}" dt="2020-07-30T08:24:12.222" v="776"/>
          <ac:spMkLst>
            <pc:docMk/>
            <pc:sldMk cId="363971001" sldId="261"/>
            <ac:spMk id="414" creationId="{491FA563-A765-4051-908F-AD6F1DC05D4A}"/>
          </ac:spMkLst>
        </pc:spChg>
        <pc:spChg chg="mod">
          <ac:chgData name="Daniela Beck" userId="10600121b971e09f" providerId="LiveId" clId="{5676684D-C6A6-4479-81E2-5B80133299DC}" dt="2020-07-30T08:24:12.222" v="776"/>
          <ac:spMkLst>
            <pc:docMk/>
            <pc:sldMk cId="363971001" sldId="261"/>
            <ac:spMk id="416" creationId="{6A065397-74C1-4602-BBBF-EFF4AEE63E94}"/>
          </ac:spMkLst>
        </pc:spChg>
        <pc:spChg chg="mod">
          <ac:chgData name="Daniela Beck" userId="10600121b971e09f" providerId="LiveId" clId="{5676684D-C6A6-4479-81E2-5B80133299DC}" dt="2020-07-30T08:24:12.222" v="776"/>
          <ac:spMkLst>
            <pc:docMk/>
            <pc:sldMk cId="363971001" sldId="261"/>
            <ac:spMk id="417" creationId="{9E48CA24-72C1-43B2-B305-AF14D096889A}"/>
          </ac:spMkLst>
        </pc:spChg>
        <pc:spChg chg="mod">
          <ac:chgData name="Daniela Beck" userId="10600121b971e09f" providerId="LiveId" clId="{5676684D-C6A6-4479-81E2-5B80133299DC}" dt="2020-07-30T08:24:12.222" v="776"/>
          <ac:spMkLst>
            <pc:docMk/>
            <pc:sldMk cId="363971001" sldId="261"/>
            <ac:spMk id="419" creationId="{76CE218D-C2EF-446B-A9F7-94CC62091C31}"/>
          </ac:spMkLst>
        </pc:spChg>
        <pc:spChg chg="mod">
          <ac:chgData name="Daniela Beck" userId="10600121b971e09f" providerId="LiveId" clId="{5676684D-C6A6-4479-81E2-5B80133299DC}" dt="2020-07-30T08:24:12.222" v="776"/>
          <ac:spMkLst>
            <pc:docMk/>
            <pc:sldMk cId="363971001" sldId="261"/>
            <ac:spMk id="420" creationId="{C4489178-9233-4A32-A112-F01EA5912649}"/>
          </ac:spMkLst>
        </pc:spChg>
        <pc:spChg chg="mod">
          <ac:chgData name="Daniela Beck" userId="10600121b971e09f" providerId="LiveId" clId="{5676684D-C6A6-4479-81E2-5B80133299DC}" dt="2020-07-30T08:24:12.222" v="776"/>
          <ac:spMkLst>
            <pc:docMk/>
            <pc:sldMk cId="363971001" sldId="261"/>
            <ac:spMk id="422" creationId="{5992C425-5BCD-4D76-A47D-CDD70BB2D802}"/>
          </ac:spMkLst>
        </pc:spChg>
        <pc:spChg chg="mod">
          <ac:chgData name="Daniela Beck" userId="10600121b971e09f" providerId="LiveId" clId="{5676684D-C6A6-4479-81E2-5B80133299DC}" dt="2020-07-30T08:24:12.222" v="776"/>
          <ac:spMkLst>
            <pc:docMk/>
            <pc:sldMk cId="363971001" sldId="261"/>
            <ac:spMk id="423" creationId="{FEB28FDE-ECF4-499D-8AC7-A187F5640410}"/>
          </ac:spMkLst>
        </pc:spChg>
        <pc:spChg chg="mod">
          <ac:chgData name="Daniela Beck" userId="10600121b971e09f" providerId="LiveId" clId="{5676684D-C6A6-4479-81E2-5B80133299DC}" dt="2020-07-30T08:24:12.222" v="776"/>
          <ac:spMkLst>
            <pc:docMk/>
            <pc:sldMk cId="363971001" sldId="261"/>
            <ac:spMk id="425" creationId="{25B8BCF3-BD59-485A-9B01-EFC97C2DBA4B}"/>
          </ac:spMkLst>
        </pc:spChg>
        <pc:spChg chg="mod">
          <ac:chgData name="Daniela Beck" userId="10600121b971e09f" providerId="LiveId" clId="{5676684D-C6A6-4479-81E2-5B80133299DC}" dt="2020-07-30T08:24:12.222" v="776"/>
          <ac:spMkLst>
            <pc:docMk/>
            <pc:sldMk cId="363971001" sldId="261"/>
            <ac:spMk id="426" creationId="{3C16EC44-BFC9-4541-A972-559E5D849EF1}"/>
          </ac:spMkLst>
        </pc:spChg>
        <pc:spChg chg="add del mod">
          <ac:chgData name="Daniela Beck" userId="10600121b971e09f" providerId="LiveId" clId="{5676684D-C6A6-4479-81E2-5B80133299DC}" dt="2020-07-30T08:24:12.222" v="776"/>
          <ac:spMkLst>
            <pc:docMk/>
            <pc:sldMk cId="363971001" sldId="261"/>
            <ac:spMk id="428" creationId="{793948CD-55F9-4D87-9E88-B6C0F397AE76}"/>
          </ac:spMkLst>
        </pc:spChg>
        <pc:spChg chg="add del mod">
          <ac:chgData name="Daniela Beck" userId="10600121b971e09f" providerId="LiveId" clId="{5676684D-C6A6-4479-81E2-5B80133299DC}" dt="2020-07-30T08:24:12.222" v="776"/>
          <ac:spMkLst>
            <pc:docMk/>
            <pc:sldMk cId="363971001" sldId="261"/>
            <ac:spMk id="430" creationId="{60313500-D803-4016-BAF5-029261270A39}"/>
          </ac:spMkLst>
        </pc:spChg>
        <pc:spChg chg="mod">
          <ac:chgData name="Daniela Beck" userId="10600121b971e09f" providerId="LiveId" clId="{5676684D-C6A6-4479-81E2-5B80133299DC}" dt="2020-07-30T08:24:12.222" v="776"/>
          <ac:spMkLst>
            <pc:docMk/>
            <pc:sldMk cId="363971001" sldId="261"/>
            <ac:spMk id="437" creationId="{E24576CD-58D4-409A-819E-EACB7A1B75C1}"/>
          </ac:spMkLst>
        </pc:spChg>
        <pc:spChg chg="mod">
          <ac:chgData name="Daniela Beck" userId="10600121b971e09f" providerId="LiveId" clId="{5676684D-C6A6-4479-81E2-5B80133299DC}" dt="2020-07-30T08:24:12.222" v="776"/>
          <ac:spMkLst>
            <pc:docMk/>
            <pc:sldMk cId="363971001" sldId="261"/>
            <ac:spMk id="438" creationId="{1E275075-B994-422E-9A5C-3F4A7EE829AC}"/>
          </ac:spMkLst>
        </pc:spChg>
        <pc:spChg chg="mod">
          <ac:chgData name="Daniela Beck" userId="10600121b971e09f" providerId="LiveId" clId="{5676684D-C6A6-4479-81E2-5B80133299DC}" dt="2020-07-30T08:24:12.222" v="776"/>
          <ac:spMkLst>
            <pc:docMk/>
            <pc:sldMk cId="363971001" sldId="261"/>
            <ac:spMk id="441" creationId="{51555A15-67C1-4FC4-86E2-5DD5A7A4BF0C}"/>
          </ac:spMkLst>
        </pc:spChg>
        <pc:spChg chg="mod">
          <ac:chgData name="Daniela Beck" userId="10600121b971e09f" providerId="LiveId" clId="{5676684D-C6A6-4479-81E2-5B80133299DC}" dt="2020-07-30T08:24:12.222" v="776"/>
          <ac:spMkLst>
            <pc:docMk/>
            <pc:sldMk cId="363971001" sldId="261"/>
            <ac:spMk id="442" creationId="{E49A3038-7B25-48B3-B241-2C3F088C2E0C}"/>
          </ac:spMkLst>
        </pc:spChg>
        <pc:spChg chg="mod">
          <ac:chgData name="Daniela Beck" userId="10600121b971e09f" providerId="LiveId" clId="{5676684D-C6A6-4479-81E2-5B80133299DC}" dt="2020-07-30T08:24:12.222" v="776"/>
          <ac:spMkLst>
            <pc:docMk/>
            <pc:sldMk cId="363971001" sldId="261"/>
            <ac:spMk id="444" creationId="{9173ED58-C5E6-4AFC-B6C3-7A4741DA3643}"/>
          </ac:spMkLst>
        </pc:spChg>
        <pc:spChg chg="mod">
          <ac:chgData name="Daniela Beck" userId="10600121b971e09f" providerId="LiveId" clId="{5676684D-C6A6-4479-81E2-5B80133299DC}" dt="2020-07-30T08:24:12.222" v="776"/>
          <ac:spMkLst>
            <pc:docMk/>
            <pc:sldMk cId="363971001" sldId="261"/>
            <ac:spMk id="445" creationId="{139BAC5A-01F8-43B2-B792-81AE1E381A1B}"/>
          </ac:spMkLst>
        </pc:spChg>
        <pc:spChg chg="mod">
          <ac:chgData name="Daniela Beck" userId="10600121b971e09f" providerId="LiveId" clId="{5676684D-C6A6-4479-81E2-5B80133299DC}" dt="2020-07-30T08:24:12.222" v="776"/>
          <ac:spMkLst>
            <pc:docMk/>
            <pc:sldMk cId="363971001" sldId="261"/>
            <ac:spMk id="447" creationId="{2A971906-CA70-4F1D-9307-FDD9D8E49391}"/>
          </ac:spMkLst>
        </pc:spChg>
        <pc:spChg chg="mod">
          <ac:chgData name="Daniela Beck" userId="10600121b971e09f" providerId="LiveId" clId="{5676684D-C6A6-4479-81E2-5B80133299DC}" dt="2020-07-30T08:24:12.222" v="776"/>
          <ac:spMkLst>
            <pc:docMk/>
            <pc:sldMk cId="363971001" sldId="261"/>
            <ac:spMk id="448" creationId="{75F6AD8B-74FD-4ED2-A295-03EBDFD06830}"/>
          </ac:spMkLst>
        </pc:spChg>
        <pc:spChg chg="mod">
          <ac:chgData name="Daniela Beck" userId="10600121b971e09f" providerId="LiveId" clId="{5676684D-C6A6-4479-81E2-5B80133299DC}" dt="2020-07-30T08:24:12.222" v="776"/>
          <ac:spMkLst>
            <pc:docMk/>
            <pc:sldMk cId="363971001" sldId="261"/>
            <ac:spMk id="451" creationId="{28510C87-AF56-4DAF-B797-55AA6F6715A1}"/>
          </ac:spMkLst>
        </pc:spChg>
        <pc:spChg chg="mod">
          <ac:chgData name="Daniela Beck" userId="10600121b971e09f" providerId="LiveId" clId="{5676684D-C6A6-4479-81E2-5B80133299DC}" dt="2020-07-30T08:24:12.222" v="776"/>
          <ac:spMkLst>
            <pc:docMk/>
            <pc:sldMk cId="363971001" sldId="261"/>
            <ac:spMk id="452" creationId="{B0AA2D04-D9EE-49EF-AC15-00D4BFF6AC38}"/>
          </ac:spMkLst>
        </pc:spChg>
        <pc:spChg chg="mod">
          <ac:chgData name="Daniela Beck" userId="10600121b971e09f" providerId="LiveId" clId="{5676684D-C6A6-4479-81E2-5B80133299DC}" dt="2020-07-30T08:24:12.222" v="776"/>
          <ac:spMkLst>
            <pc:docMk/>
            <pc:sldMk cId="363971001" sldId="261"/>
            <ac:spMk id="455" creationId="{6D5DF8EF-4777-4EED-AC1F-F7BE88F76FCE}"/>
          </ac:spMkLst>
        </pc:spChg>
        <pc:spChg chg="mod">
          <ac:chgData name="Daniela Beck" userId="10600121b971e09f" providerId="LiveId" clId="{5676684D-C6A6-4479-81E2-5B80133299DC}" dt="2020-07-30T08:24:12.222" v="776"/>
          <ac:spMkLst>
            <pc:docMk/>
            <pc:sldMk cId="363971001" sldId="261"/>
            <ac:spMk id="456" creationId="{ECB6AB5A-27D7-4397-9CCE-A28830EE6B84}"/>
          </ac:spMkLst>
        </pc:spChg>
        <pc:spChg chg="add del mod">
          <ac:chgData name="Daniela Beck" userId="10600121b971e09f" providerId="LiveId" clId="{5676684D-C6A6-4479-81E2-5B80133299DC}" dt="2020-07-30T08:24:12.222" v="776"/>
          <ac:spMkLst>
            <pc:docMk/>
            <pc:sldMk cId="363971001" sldId="261"/>
            <ac:spMk id="458" creationId="{61DCD345-4CE4-4689-B5DA-F987A904371D}"/>
          </ac:spMkLst>
        </pc:spChg>
        <pc:spChg chg="mod">
          <ac:chgData name="Daniela Beck" userId="10600121b971e09f" providerId="LiveId" clId="{5676684D-C6A6-4479-81E2-5B80133299DC}" dt="2020-07-30T08:24:12.222" v="776"/>
          <ac:spMkLst>
            <pc:docMk/>
            <pc:sldMk cId="363971001" sldId="261"/>
            <ac:spMk id="461" creationId="{362181BB-6EB7-4A5E-8212-5D42BBCAB886}"/>
          </ac:spMkLst>
        </pc:spChg>
        <pc:spChg chg="mod">
          <ac:chgData name="Daniela Beck" userId="10600121b971e09f" providerId="LiveId" clId="{5676684D-C6A6-4479-81E2-5B80133299DC}" dt="2020-07-30T08:24:12.222" v="776"/>
          <ac:spMkLst>
            <pc:docMk/>
            <pc:sldMk cId="363971001" sldId="261"/>
            <ac:spMk id="462" creationId="{ABD27704-66A3-455A-8847-9AA7A9633BD8}"/>
          </ac:spMkLst>
        </pc:spChg>
        <pc:spChg chg="mod">
          <ac:chgData name="Daniela Beck" userId="10600121b971e09f" providerId="LiveId" clId="{5676684D-C6A6-4479-81E2-5B80133299DC}" dt="2020-07-30T08:24:12.222" v="776"/>
          <ac:spMkLst>
            <pc:docMk/>
            <pc:sldMk cId="363971001" sldId="261"/>
            <ac:spMk id="466" creationId="{F87508BC-A3BD-4063-BCBF-09E693CA5C88}"/>
          </ac:spMkLst>
        </pc:spChg>
        <pc:spChg chg="mod">
          <ac:chgData name="Daniela Beck" userId="10600121b971e09f" providerId="LiveId" clId="{5676684D-C6A6-4479-81E2-5B80133299DC}" dt="2020-07-30T08:24:12.222" v="776"/>
          <ac:spMkLst>
            <pc:docMk/>
            <pc:sldMk cId="363971001" sldId="261"/>
            <ac:spMk id="469" creationId="{1C44AF61-4A79-4267-97DE-F4D8071ABB14}"/>
          </ac:spMkLst>
        </pc:spChg>
        <pc:spChg chg="mod">
          <ac:chgData name="Daniela Beck" userId="10600121b971e09f" providerId="LiveId" clId="{5676684D-C6A6-4479-81E2-5B80133299DC}" dt="2020-07-30T08:24:12.222" v="776"/>
          <ac:spMkLst>
            <pc:docMk/>
            <pc:sldMk cId="363971001" sldId="261"/>
            <ac:spMk id="471" creationId="{33B9C249-BB05-4A04-B608-8E6AAA292388}"/>
          </ac:spMkLst>
        </pc:spChg>
        <pc:spChg chg="mod">
          <ac:chgData name="Daniela Beck" userId="10600121b971e09f" providerId="LiveId" clId="{5676684D-C6A6-4479-81E2-5B80133299DC}" dt="2020-07-30T08:24:12.222" v="776"/>
          <ac:spMkLst>
            <pc:docMk/>
            <pc:sldMk cId="363971001" sldId="261"/>
            <ac:spMk id="480" creationId="{689ECCEB-89ED-4161-9211-FFCA43D9E1CA}"/>
          </ac:spMkLst>
        </pc:spChg>
        <pc:spChg chg="mod">
          <ac:chgData name="Daniela Beck" userId="10600121b971e09f" providerId="LiveId" clId="{5676684D-C6A6-4479-81E2-5B80133299DC}" dt="2020-07-30T08:24:12.222" v="776"/>
          <ac:spMkLst>
            <pc:docMk/>
            <pc:sldMk cId="363971001" sldId="261"/>
            <ac:spMk id="485" creationId="{5D4C8F41-B2AC-4E02-9939-BC4663613E17}"/>
          </ac:spMkLst>
        </pc:spChg>
        <pc:spChg chg="mod">
          <ac:chgData name="Daniela Beck" userId="10600121b971e09f" providerId="LiveId" clId="{5676684D-C6A6-4479-81E2-5B80133299DC}" dt="2020-07-30T08:24:12.222" v="776"/>
          <ac:spMkLst>
            <pc:docMk/>
            <pc:sldMk cId="363971001" sldId="261"/>
            <ac:spMk id="487" creationId="{AF8E8119-4B83-4FEB-8A65-521E740CE2F8}"/>
          </ac:spMkLst>
        </pc:spChg>
        <pc:spChg chg="mod">
          <ac:chgData name="Daniela Beck" userId="10600121b971e09f" providerId="LiveId" clId="{5676684D-C6A6-4479-81E2-5B80133299DC}" dt="2020-07-30T08:24:12.222" v="776"/>
          <ac:spMkLst>
            <pc:docMk/>
            <pc:sldMk cId="363971001" sldId="261"/>
            <ac:spMk id="489" creationId="{6050977B-9BF2-4D13-94CD-88F64A528E10}"/>
          </ac:spMkLst>
        </pc:spChg>
        <pc:spChg chg="mod">
          <ac:chgData name="Daniela Beck" userId="10600121b971e09f" providerId="LiveId" clId="{5676684D-C6A6-4479-81E2-5B80133299DC}" dt="2020-07-30T08:24:12.222" v="776"/>
          <ac:spMkLst>
            <pc:docMk/>
            <pc:sldMk cId="363971001" sldId="261"/>
            <ac:spMk id="490" creationId="{70393832-1A5E-467F-9A36-B20F57B8DCED}"/>
          </ac:spMkLst>
        </pc:spChg>
        <pc:spChg chg="mod">
          <ac:chgData name="Daniela Beck" userId="10600121b971e09f" providerId="LiveId" clId="{5676684D-C6A6-4479-81E2-5B80133299DC}" dt="2020-07-30T08:24:12.222" v="776"/>
          <ac:spMkLst>
            <pc:docMk/>
            <pc:sldMk cId="363971001" sldId="261"/>
            <ac:spMk id="491" creationId="{6E3AA3F8-DE6B-4B0A-9ECF-452636AF87B9}"/>
          </ac:spMkLst>
        </pc:spChg>
        <pc:spChg chg="mod">
          <ac:chgData name="Daniela Beck" userId="10600121b971e09f" providerId="LiveId" clId="{5676684D-C6A6-4479-81E2-5B80133299DC}" dt="2020-07-30T08:24:12.222" v="776"/>
          <ac:spMkLst>
            <pc:docMk/>
            <pc:sldMk cId="363971001" sldId="261"/>
            <ac:spMk id="492" creationId="{5E546CB1-51CD-4CDA-ACB6-40CF0A27F2CF}"/>
          </ac:spMkLst>
        </pc:spChg>
        <pc:spChg chg="mod">
          <ac:chgData name="Daniela Beck" userId="10600121b971e09f" providerId="LiveId" clId="{5676684D-C6A6-4479-81E2-5B80133299DC}" dt="2020-07-30T08:24:12.222" v="776"/>
          <ac:spMkLst>
            <pc:docMk/>
            <pc:sldMk cId="363971001" sldId="261"/>
            <ac:spMk id="493" creationId="{4D776ABD-823E-4D5F-8D7F-0CE608CF0967}"/>
          </ac:spMkLst>
        </pc:spChg>
        <pc:spChg chg="mod">
          <ac:chgData name="Daniela Beck" userId="10600121b971e09f" providerId="LiveId" clId="{5676684D-C6A6-4479-81E2-5B80133299DC}" dt="2020-07-30T08:24:12.222" v="776"/>
          <ac:spMkLst>
            <pc:docMk/>
            <pc:sldMk cId="363971001" sldId="261"/>
            <ac:spMk id="494" creationId="{67A7ED93-6F44-419D-ACA6-B96A2235295C}"/>
          </ac:spMkLst>
        </pc:spChg>
        <pc:spChg chg="mod">
          <ac:chgData name="Daniela Beck" userId="10600121b971e09f" providerId="LiveId" clId="{5676684D-C6A6-4479-81E2-5B80133299DC}" dt="2020-07-30T08:24:12.222" v="776"/>
          <ac:spMkLst>
            <pc:docMk/>
            <pc:sldMk cId="363971001" sldId="261"/>
            <ac:spMk id="495" creationId="{8E66F36F-21FB-4BEC-9035-FC6EEDB9ABCA}"/>
          </ac:spMkLst>
        </pc:spChg>
        <pc:spChg chg="mod">
          <ac:chgData name="Daniela Beck" userId="10600121b971e09f" providerId="LiveId" clId="{5676684D-C6A6-4479-81E2-5B80133299DC}" dt="2020-07-30T08:24:12.222" v="776"/>
          <ac:spMkLst>
            <pc:docMk/>
            <pc:sldMk cId="363971001" sldId="261"/>
            <ac:spMk id="496" creationId="{C2921554-AF3D-4D0D-B950-CFA25C102DE2}"/>
          </ac:spMkLst>
        </pc:spChg>
        <pc:spChg chg="mod">
          <ac:chgData name="Daniela Beck" userId="10600121b971e09f" providerId="LiveId" clId="{5676684D-C6A6-4479-81E2-5B80133299DC}" dt="2020-07-30T08:24:12.222" v="776"/>
          <ac:spMkLst>
            <pc:docMk/>
            <pc:sldMk cId="363971001" sldId="261"/>
            <ac:spMk id="497" creationId="{094AB1E7-F7D3-47DD-8CBC-B4CB5D281F3D}"/>
          </ac:spMkLst>
        </pc:spChg>
        <pc:spChg chg="mod">
          <ac:chgData name="Daniela Beck" userId="10600121b971e09f" providerId="LiveId" clId="{5676684D-C6A6-4479-81E2-5B80133299DC}" dt="2020-07-30T08:24:12.222" v="776"/>
          <ac:spMkLst>
            <pc:docMk/>
            <pc:sldMk cId="363971001" sldId="261"/>
            <ac:spMk id="498" creationId="{C71EA591-7F91-424B-8307-BADF7A1CD973}"/>
          </ac:spMkLst>
        </pc:spChg>
        <pc:spChg chg="mod">
          <ac:chgData name="Daniela Beck" userId="10600121b971e09f" providerId="LiveId" clId="{5676684D-C6A6-4479-81E2-5B80133299DC}" dt="2020-07-30T08:24:12.222" v="776"/>
          <ac:spMkLst>
            <pc:docMk/>
            <pc:sldMk cId="363971001" sldId="261"/>
            <ac:spMk id="499" creationId="{FAFF5B11-E46E-409F-97A3-3D8585FFD5F0}"/>
          </ac:spMkLst>
        </pc:spChg>
        <pc:spChg chg="mod">
          <ac:chgData name="Daniela Beck" userId="10600121b971e09f" providerId="LiveId" clId="{5676684D-C6A6-4479-81E2-5B80133299DC}" dt="2020-07-30T08:24:12.222" v="776"/>
          <ac:spMkLst>
            <pc:docMk/>
            <pc:sldMk cId="363971001" sldId="261"/>
            <ac:spMk id="500" creationId="{AB270755-7536-46AA-AF49-B461E0D7E297}"/>
          </ac:spMkLst>
        </pc:spChg>
        <pc:spChg chg="mod">
          <ac:chgData name="Daniela Beck" userId="10600121b971e09f" providerId="LiveId" clId="{5676684D-C6A6-4479-81E2-5B80133299DC}" dt="2020-07-30T08:24:12.222" v="776"/>
          <ac:spMkLst>
            <pc:docMk/>
            <pc:sldMk cId="363971001" sldId="261"/>
            <ac:spMk id="501" creationId="{B70BC109-2815-49A5-B769-8AA59047DA39}"/>
          </ac:spMkLst>
        </pc:spChg>
        <pc:spChg chg="mod">
          <ac:chgData name="Daniela Beck" userId="10600121b971e09f" providerId="LiveId" clId="{5676684D-C6A6-4479-81E2-5B80133299DC}" dt="2020-07-30T08:24:12.222" v="776"/>
          <ac:spMkLst>
            <pc:docMk/>
            <pc:sldMk cId="363971001" sldId="261"/>
            <ac:spMk id="502" creationId="{F2525F99-8A19-444C-95EC-7CE05BFB57A9}"/>
          </ac:spMkLst>
        </pc:spChg>
        <pc:spChg chg="mod">
          <ac:chgData name="Daniela Beck" userId="10600121b971e09f" providerId="LiveId" clId="{5676684D-C6A6-4479-81E2-5B80133299DC}" dt="2020-07-30T08:24:12.222" v="776"/>
          <ac:spMkLst>
            <pc:docMk/>
            <pc:sldMk cId="363971001" sldId="261"/>
            <ac:spMk id="503" creationId="{16A536C6-6102-4A79-91C9-68B417320863}"/>
          </ac:spMkLst>
        </pc:spChg>
        <pc:spChg chg="mod">
          <ac:chgData name="Daniela Beck" userId="10600121b971e09f" providerId="LiveId" clId="{5676684D-C6A6-4479-81E2-5B80133299DC}" dt="2020-07-30T08:24:12.222" v="776"/>
          <ac:spMkLst>
            <pc:docMk/>
            <pc:sldMk cId="363971001" sldId="261"/>
            <ac:spMk id="504" creationId="{5E0BACAF-7207-44E6-84C8-966C478C68E0}"/>
          </ac:spMkLst>
        </pc:spChg>
        <pc:spChg chg="mod">
          <ac:chgData name="Daniela Beck" userId="10600121b971e09f" providerId="LiveId" clId="{5676684D-C6A6-4479-81E2-5B80133299DC}" dt="2020-07-30T08:24:12.222" v="776"/>
          <ac:spMkLst>
            <pc:docMk/>
            <pc:sldMk cId="363971001" sldId="261"/>
            <ac:spMk id="505" creationId="{82CEFAF0-2898-4969-9102-A1A714C009ED}"/>
          </ac:spMkLst>
        </pc:spChg>
        <pc:spChg chg="mod">
          <ac:chgData name="Daniela Beck" userId="10600121b971e09f" providerId="LiveId" clId="{5676684D-C6A6-4479-81E2-5B80133299DC}" dt="2020-07-30T08:24:12.222" v="776"/>
          <ac:spMkLst>
            <pc:docMk/>
            <pc:sldMk cId="363971001" sldId="261"/>
            <ac:spMk id="506" creationId="{38591DAA-23BB-494C-AA53-5809281AB888}"/>
          </ac:spMkLst>
        </pc:spChg>
        <pc:spChg chg="mod">
          <ac:chgData name="Daniela Beck" userId="10600121b971e09f" providerId="LiveId" clId="{5676684D-C6A6-4479-81E2-5B80133299DC}" dt="2020-07-30T08:24:12.222" v="776"/>
          <ac:spMkLst>
            <pc:docMk/>
            <pc:sldMk cId="363971001" sldId="261"/>
            <ac:spMk id="507" creationId="{D8D002DD-7129-443D-B1AB-68E3CFDAC852}"/>
          </ac:spMkLst>
        </pc:spChg>
        <pc:spChg chg="mod">
          <ac:chgData name="Daniela Beck" userId="10600121b971e09f" providerId="LiveId" clId="{5676684D-C6A6-4479-81E2-5B80133299DC}" dt="2020-07-30T08:24:12.222" v="776"/>
          <ac:spMkLst>
            <pc:docMk/>
            <pc:sldMk cId="363971001" sldId="261"/>
            <ac:spMk id="508" creationId="{B269E5F5-C235-45EC-8A47-83154C538B30}"/>
          </ac:spMkLst>
        </pc:spChg>
        <pc:spChg chg="mod">
          <ac:chgData name="Daniela Beck" userId="10600121b971e09f" providerId="LiveId" clId="{5676684D-C6A6-4479-81E2-5B80133299DC}" dt="2020-07-30T08:24:12.222" v="776"/>
          <ac:spMkLst>
            <pc:docMk/>
            <pc:sldMk cId="363971001" sldId="261"/>
            <ac:spMk id="509" creationId="{C4661883-FE2B-47E3-B6E6-8D7CD9609635}"/>
          </ac:spMkLst>
        </pc:spChg>
        <pc:spChg chg="mod">
          <ac:chgData name="Daniela Beck" userId="10600121b971e09f" providerId="LiveId" clId="{5676684D-C6A6-4479-81E2-5B80133299DC}" dt="2020-07-30T08:24:12.222" v="776"/>
          <ac:spMkLst>
            <pc:docMk/>
            <pc:sldMk cId="363971001" sldId="261"/>
            <ac:spMk id="510" creationId="{B084D467-CF61-4895-A7F6-4933E2D4B954}"/>
          </ac:spMkLst>
        </pc:spChg>
        <pc:spChg chg="mod">
          <ac:chgData name="Daniela Beck" userId="10600121b971e09f" providerId="LiveId" clId="{5676684D-C6A6-4479-81E2-5B80133299DC}" dt="2020-07-30T08:24:12.222" v="776"/>
          <ac:spMkLst>
            <pc:docMk/>
            <pc:sldMk cId="363971001" sldId="261"/>
            <ac:spMk id="511" creationId="{B7FAA7E3-05D7-4382-865F-1C0AF4B21B03}"/>
          </ac:spMkLst>
        </pc:spChg>
        <pc:spChg chg="mod">
          <ac:chgData name="Daniela Beck" userId="10600121b971e09f" providerId="LiveId" clId="{5676684D-C6A6-4479-81E2-5B80133299DC}" dt="2020-07-30T08:24:12.222" v="776"/>
          <ac:spMkLst>
            <pc:docMk/>
            <pc:sldMk cId="363971001" sldId="261"/>
            <ac:spMk id="512" creationId="{D9980109-F968-4434-BC02-8BECFB405BA8}"/>
          </ac:spMkLst>
        </pc:spChg>
        <pc:spChg chg="mod">
          <ac:chgData name="Daniela Beck" userId="10600121b971e09f" providerId="LiveId" clId="{5676684D-C6A6-4479-81E2-5B80133299DC}" dt="2020-07-30T08:24:12.222" v="776"/>
          <ac:spMkLst>
            <pc:docMk/>
            <pc:sldMk cId="363971001" sldId="261"/>
            <ac:spMk id="513" creationId="{D6AB6C91-5191-407E-88FA-AD4F622066FA}"/>
          </ac:spMkLst>
        </pc:spChg>
        <pc:spChg chg="mod">
          <ac:chgData name="Daniela Beck" userId="10600121b971e09f" providerId="LiveId" clId="{5676684D-C6A6-4479-81E2-5B80133299DC}" dt="2020-07-30T08:24:12.222" v="776"/>
          <ac:spMkLst>
            <pc:docMk/>
            <pc:sldMk cId="363971001" sldId="261"/>
            <ac:spMk id="514" creationId="{958FAC88-2A75-4339-AE76-42C1B4E5658C}"/>
          </ac:spMkLst>
        </pc:spChg>
        <pc:spChg chg="mod">
          <ac:chgData name="Daniela Beck" userId="10600121b971e09f" providerId="LiveId" clId="{5676684D-C6A6-4479-81E2-5B80133299DC}" dt="2020-07-30T08:24:12.222" v="776"/>
          <ac:spMkLst>
            <pc:docMk/>
            <pc:sldMk cId="363971001" sldId="261"/>
            <ac:spMk id="515" creationId="{963F46DA-4781-42AA-9FFA-D6319E44B99A}"/>
          </ac:spMkLst>
        </pc:spChg>
        <pc:spChg chg="mod">
          <ac:chgData name="Daniela Beck" userId="10600121b971e09f" providerId="LiveId" clId="{5676684D-C6A6-4479-81E2-5B80133299DC}" dt="2020-07-30T08:24:12.222" v="776"/>
          <ac:spMkLst>
            <pc:docMk/>
            <pc:sldMk cId="363971001" sldId="261"/>
            <ac:spMk id="524" creationId="{9F150B0B-FAB5-44AF-ACDD-2DACF0B59907}"/>
          </ac:spMkLst>
        </pc:spChg>
        <pc:spChg chg="mod">
          <ac:chgData name="Daniela Beck" userId="10600121b971e09f" providerId="LiveId" clId="{5676684D-C6A6-4479-81E2-5B80133299DC}" dt="2020-07-30T08:24:12.222" v="776"/>
          <ac:spMkLst>
            <pc:docMk/>
            <pc:sldMk cId="363971001" sldId="261"/>
            <ac:spMk id="529" creationId="{36185192-F6BA-4EE7-8112-57E96A23230F}"/>
          </ac:spMkLst>
        </pc:spChg>
        <pc:spChg chg="mod">
          <ac:chgData name="Daniela Beck" userId="10600121b971e09f" providerId="LiveId" clId="{5676684D-C6A6-4479-81E2-5B80133299DC}" dt="2020-07-30T08:24:12.222" v="776"/>
          <ac:spMkLst>
            <pc:docMk/>
            <pc:sldMk cId="363971001" sldId="261"/>
            <ac:spMk id="531" creationId="{116A9BFA-EEE0-478F-908B-6603C93752A8}"/>
          </ac:spMkLst>
        </pc:spChg>
        <pc:spChg chg="mod">
          <ac:chgData name="Daniela Beck" userId="10600121b971e09f" providerId="LiveId" clId="{5676684D-C6A6-4479-81E2-5B80133299DC}" dt="2020-07-30T08:24:12.222" v="776"/>
          <ac:spMkLst>
            <pc:docMk/>
            <pc:sldMk cId="363971001" sldId="261"/>
            <ac:spMk id="533" creationId="{95B14F3D-46EF-4BB8-BF45-8763864DEDED}"/>
          </ac:spMkLst>
        </pc:spChg>
        <pc:spChg chg="mod">
          <ac:chgData name="Daniela Beck" userId="10600121b971e09f" providerId="LiveId" clId="{5676684D-C6A6-4479-81E2-5B80133299DC}" dt="2020-07-30T08:24:12.222" v="776"/>
          <ac:spMkLst>
            <pc:docMk/>
            <pc:sldMk cId="363971001" sldId="261"/>
            <ac:spMk id="534" creationId="{BAF6EFF1-23DD-45C7-BC18-99224B9A31BB}"/>
          </ac:spMkLst>
        </pc:spChg>
        <pc:spChg chg="mod">
          <ac:chgData name="Daniela Beck" userId="10600121b971e09f" providerId="LiveId" clId="{5676684D-C6A6-4479-81E2-5B80133299DC}" dt="2020-07-30T08:24:12.222" v="776"/>
          <ac:spMkLst>
            <pc:docMk/>
            <pc:sldMk cId="363971001" sldId="261"/>
            <ac:spMk id="535" creationId="{EBE5E6B7-0DD9-4BD2-B13F-F1A778DE9A4E}"/>
          </ac:spMkLst>
        </pc:spChg>
        <pc:spChg chg="mod">
          <ac:chgData name="Daniela Beck" userId="10600121b971e09f" providerId="LiveId" clId="{5676684D-C6A6-4479-81E2-5B80133299DC}" dt="2020-07-30T08:24:12.222" v="776"/>
          <ac:spMkLst>
            <pc:docMk/>
            <pc:sldMk cId="363971001" sldId="261"/>
            <ac:spMk id="536" creationId="{91116231-73F8-4DD8-8208-E288D997FE41}"/>
          </ac:spMkLst>
        </pc:spChg>
        <pc:spChg chg="mod">
          <ac:chgData name="Daniela Beck" userId="10600121b971e09f" providerId="LiveId" clId="{5676684D-C6A6-4479-81E2-5B80133299DC}" dt="2020-07-30T08:24:12.222" v="776"/>
          <ac:spMkLst>
            <pc:docMk/>
            <pc:sldMk cId="363971001" sldId="261"/>
            <ac:spMk id="537" creationId="{E2FC1959-8019-493C-96EA-F9661A8A3B4B}"/>
          </ac:spMkLst>
        </pc:spChg>
        <pc:spChg chg="mod">
          <ac:chgData name="Daniela Beck" userId="10600121b971e09f" providerId="LiveId" clId="{5676684D-C6A6-4479-81E2-5B80133299DC}" dt="2020-07-30T08:24:12.222" v="776"/>
          <ac:spMkLst>
            <pc:docMk/>
            <pc:sldMk cId="363971001" sldId="261"/>
            <ac:spMk id="538" creationId="{3D1F9BC0-3E77-4073-B0FE-8A8688E8755F}"/>
          </ac:spMkLst>
        </pc:spChg>
        <pc:spChg chg="mod">
          <ac:chgData name="Daniela Beck" userId="10600121b971e09f" providerId="LiveId" clId="{5676684D-C6A6-4479-81E2-5B80133299DC}" dt="2020-07-30T08:24:12.222" v="776"/>
          <ac:spMkLst>
            <pc:docMk/>
            <pc:sldMk cId="363971001" sldId="261"/>
            <ac:spMk id="539" creationId="{04A4D5CC-1823-472F-8D1F-26D41E3D29FC}"/>
          </ac:spMkLst>
        </pc:spChg>
        <pc:spChg chg="mod">
          <ac:chgData name="Daniela Beck" userId="10600121b971e09f" providerId="LiveId" clId="{5676684D-C6A6-4479-81E2-5B80133299DC}" dt="2020-07-30T08:24:12.222" v="776"/>
          <ac:spMkLst>
            <pc:docMk/>
            <pc:sldMk cId="363971001" sldId="261"/>
            <ac:spMk id="540" creationId="{183F3B5A-B485-4B76-A0B9-D50D8B45453A}"/>
          </ac:spMkLst>
        </pc:spChg>
        <pc:spChg chg="mod">
          <ac:chgData name="Daniela Beck" userId="10600121b971e09f" providerId="LiveId" clId="{5676684D-C6A6-4479-81E2-5B80133299DC}" dt="2020-07-30T08:24:12.222" v="776"/>
          <ac:spMkLst>
            <pc:docMk/>
            <pc:sldMk cId="363971001" sldId="261"/>
            <ac:spMk id="541" creationId="{2E858EB4-E2A3-491B-ACFB-7DD7B5C13DAF}"/>
          </ac:spMkLst>
        </pc:spChg>
        <pc:spChg chg="mod">
          <ac:chgData name="Daniela Beck" userId="10600121b971e09f" providerId="LiveId" clId="{5676684D-C6A6-4479-81E2-5B80133299DC}" dt="2020-07-30T08:24:12.222" v="776"/>
          <ac:spMkLst>
            <pc:docMk/>
            <pc:sldMk cId="363971001" sldId="261"/>
            <ac:spMk id="542" creationId="{8F06C55A-1F65-4813-A7F0-45D67B396F62}"/>
          </ac:spMkLst>
        </pc:spChg>
        <pc:spChg chg="mod">
          <ac:chgData name="Daniela Beck" userId="10600121b971e09f" providerId="LiveId" clId="{5676684D-C6A6-4479-81E2-5B80133299DC}" dt="2020-07-30T08:24:12.222" v="776"/>
          <ac:spMkLst>
            <pc:docMk/>
            <pc:sldMk cId="363971001" sldId="261"/>
            <ac:spMk id="543" creationId="{E3D0BAB7-BE89-4FD4-8D94-6967262B277C}"/>
          </ac:spMkLst>
        </pc:spChg>
        <pc:spChg chg="mod">
          <ac:chgData name="Daniela Beck" userId="10600121b971e09f" providerId="LiveId" clId="{5676684D-C6A6-4479-81E2-5B80133299DC}" dt="2020-07-30T08:24:12.222" v="776"/>
          <ac:spMkLst>
            <pc:docMk/>
            <pc:sldMk cId="363971001" sldId="261"/>
            <ac:spMk id="544" creationId="{6379C5B8-9859-4B6D-AE62-F555EAB94D2D}"/>
          </ac:spMkLst>
        </pc:spChg>
        <pc:spChg chg="mod">
          <ac:chgData name="Daniela Beck" userId="10600121b971e09f" providerId="LiveId" clId="{5676684D-C6A6-4479-81E2-5B80133299DC}" dt="2020-07-30T08:24:12.222" v="776"/>
          <ac:spMkLst>
            <pc:docMk/>
            <pc:sldMk cId="363971001" sldId="261"/>
            <ac:spMk id="545" creationId="{824B0E10-9934-4B6B-9510-D56CE2A87BF1}"/>
          </ac:spMkLst>
        </pc:spChg>
        <pc:spChg chg="mod">
          <ac:chgData name="Daniela Beck" userId="10600121b971e09f" providerId="LiveId" clId="{5676684D-C6A6-4479-81E2-5B80133299DC}" dt="2020-07-30T08:24:12.222" v="776"/>
          <ac:spMkLst>
            <pc:docMk/>
            <pc:sldMk cId="363971001" sldId="261"/>
            <ac:spMk id="546" creationId="{48A45B5C-F3EE-4ED0-9BF1-5B7928F7001B}"/>
          </ac:spMkLst>
        </pc:spChg>
        <pc:spChg chg="mod">
          <ac:chgData name="Daniela Beck" userId="10600121b971e09f" providerId="LiveId" clId="{5676684D-C6A6-4479-81E2-5B80133299DC}" dt="2020-07-30T08:24:12.222" v="776"/>
          <ac:spMkLst>
            <pc:docMk/>
            <pc:sldMk cId="363971001" sldId="261"/>
            <ac:spMk id="547" creationId="{68F3C5B7-B653-46ED-9B95-B2223C6DC877}"/>
          </ac:spMkLst>
        </pc:spChg>
        <pc:spChg chg="mod">
          <ac:chgData name="Daniela Beck" userId="10600121b971e09f" providerId="LiveId" clId="{5676684D-C6A6-4479-81E2-5B80133299DC}" dt="2020-07-30T08:24:12.222" v="776"/>
          <ac:spMkLst>
            <pc:docMk/>
            <pc:sldMk cId="363971001" sldId="261"/>
            <ac:spMk id="548" creationId="{02C6ED92-599B-4ED5-A51A-76799F7140DF}"/>
          </ac:spMkLst>
        </pc:spChg>
        <pc:spChg chg="mod">
          <ac:chgData name="Daniela Beck" userId="10600121b971e09f" providerId="LiveId" clId="{5676684D-C6A6-4479-81E2-5B80133299DC}" dt="2020-07-30T08:24:12.222" v="776"/>
          <ac:spMkLst>
            <pc:docMk/>
            <pc:sldMk cId="363971001" sldId="261"/>
            <ac:spMk id="549" creationId="{7D4F94DF-C26C-4F1A-9F03-D5126D020397}"/>
          </ac:spMkLst>
        </pc:spChg>
        <pc:spChg chg="mod">
          <ac:chgData name="Daniela Beck" userId="10600121b971e09f" providerId="LiveId" clId="{5676684D-C6A6-4479-81E2-5B80133299DC}" dt="2020-07-30T08:24:12.222" v="776"/>
          <ac:spMkLst>
            <pc:docMk/>
            <pc:sldMk cId="363971001" sldId="261"/>
            <ac:spMk id="550" creationId="{3FF7BF2D-1261-4562-9AC6-8EB32CF56472}"/>
          </ac:spMkLst>
        </pc:spChg>
        <pc:spChg chg="mod">
          <ac:chgData name="Daniela Beck" userId="10600121b971e09f" providerId="LiveId" clId="{5676684D-C6A6-4479-81E2-5B80133299DC}" dt="2020-07-30T08:24:12.222" v="776"/>
          <ac:spMkLst>
            <pc:docMk/>
            <pc:sldMk cId="363971001" sldId="261"/>
            <ac:spMk id="551" creationId="{E597388D-AE70-4743-9744-C8F5E6F6E32F}"/>
          </ac:spMkLst>
        </pc:spChg>
        <pc:spChg chg="mod">
          <ac:chgData name="Daniela Beck" userId="10600121b971e09f" providerId="LiveId" clId="{5676684D-C6A6-4479-81E2-5B80133299DC}" dt="2020-07-30T08:24:12.222" v="776"/>
          <ac:spMkLst>
            <pc:docMk/>
            <pc:sldMk cId="363971001" sldId="261"/>
            <ac:spMk id="552" creationId="{5271FB5F-76F9-443A-8664-67A47F2898CB}"/>
          </ac:spMkLst>
        </pc:spChg>
        <pc:spChg chg="mod">
          <ac:chgData name="Daniela Beck" userId="10600121b971e09f" providerId="LiveId" clId="{5676684D-C6A6-4479-81E2-5B80133299DC}" dt="2020-07-30T08:24:12.222" v="776"/>
          <ac:spMkLst>
            <pc:docMk/>
            <pc:sldMk cId="363971001" sldId="261"/>
            <ac:spMk id="553" creationId="{2169724F-E702-4EBC-AF30-4F82F84284EB}"/>
          </ac:spMkLst>
        </pc:spChg>
        <pc:spChg chg="mod">
          <ac:chgData name="Daniela Beck" userId="10600121b971e09f" providerId="LiveId" clId="{5676684D-C6A6-4479-81E2-5B80133299DC}" dt="2020-07-30T08:24:12.222" v="776"/>
          <ac:spMkLst>
            <pc:docMk/>
            <pc:sldMk cId="363971001" sldId="261"/>
            <ac:spMk id="554" creationId="{460C0F44-EBB1-4B0C-BB30-E94AAFDDD501}"/>
          </ac:spMkLst>
        </pc:spChg>
        <pc:spChg chg="mod">
          <ac:chgData name="Daniela Beck" userId="10600121b971e09f" providerId="LiveId" clId="{5676684D-C6A6-4479-81E2-5B80133299DC}" dt="2020-07-30T08:24:12.222" v="776"/>
          <ac:spMkLst>
            <pc:docMk/>
            <pc:sldMk cId="363971001" sldId="261"/>
            <ac:spMk id="555" creationId="{799ED27D-8E44-46BE-A7C1-107A3E86752E}"/>
          </ac:spMkLst>
        </pc:spChg>
        <pc:spChg chg="mod">
          <ac:chgData name="Daniela Beck" userId="10600121b971e09f" providerId="LiveId" clId="{5676684D-C6A6-4479-81E2-5B80133299DC}" dt="2020-07-30T08:24:12.222" v="776"/>
          <ac:spMkLst>
            <pc:docMk/>
            <pc:sldMk cId="363971001" sldId="261"/>
            <ac:spMk id="556" creationId="{9FFEFF8E-CD53-43AC-8CFA-8FDE77B10455}"/>
          </ac:spMkLst>
        </pc:spChg>
        <pc:spChg chg="mod">
          <ac:chgData name="Daniela Beck" userId="10600121b971e09f" providerId="LiveId" clId="{5676684D-C6A6-4479-81E2-5B80133299DC}" dt="2020-07-30T08:24:12.222" v="776"/>
          <ac:spMkLst>
            <pc:docMk/>
            <pc:sldMk cId="363971001" sldId="261"/>
            <ac:spMk id="557" creationId="{D74F10A6-4CE8-4F11-B2E0-19A4D466C041}"/>
          </ac:spMkLst>
        </pc:spChg>
        <pc:spChg chg="mod">
          <ac:chgData name="Daniela Beck" userId="10600121b971e09f" providerId="LiveId" clId="{5676684D-C6A6-4479-81E2-5B80133299DC}" dt="2020-07-30T08:24:12.222" v="776"/>
          <ac:spMkLst>
            <pc:docMk/>
            <pc:sldMk cId="363971001" sldId="261"/>
            <ac:spMk id="558" creationId="{9CE23E0D-0E1D-465C-927E-6072520DF71D}"/>
          </ac:spMkLst>
        </pc:spChg>
        <pc:spChg chg="mod">
          <ac:chgData name="Daniela Beck" userId="10600121b971e09f" providerId="LiveId" clId="{5676684D-C6A6-4479-81E2-5B80133299DC}" dt="2020-07-30T08:24:12.222" v="776"/>
          <ac:spMkLst>
            <pc:docMk/>
            <pc:sldMk cId="363971001" sldId="261"/>
            <ac:spMk id="559" creationId="{845B5A78-AC4D-457B-A12F-CF102FF97AB2}"/>
          </ac:spMkLst>
        </pc:spChg>
        <pc:spChg chg="mod">
          <ac:chgData name="Daniela Beck" userId="10600121b971e09f" providerId="LiveId" clId="{5676684D-C6A6-4479-81E2-5B80133299DC}" dt="2020-07-30T08:24:12.222" v="776"/>
          <ac:spMkLst>
            <pc:docMk/>
            <pc:sldMk cId="363971001" sldId="261"/>
            <ac:spMk id="568" creationId="{80EA1C38-1327-44D2-A12F-F6305BEBD981}"/>
          </ac:spMkLst>
        </pc:spChg>
        <pc:spChg chg="mod">
          <ac:chgData name="Daniela Beck" userId="10600121b971e09f" providerId="LiveId" clId="{5676684D-C6A6-4479-81E2-5B80133299DC}" dt="2020-07-30T08:24:12.222" v="776"/>
          <ac:spMkLst>
            <pc:docMk/>
            <pc:sldMk cId="363971001" sldId="261"/>
            <ac:spMk id="573" creationId="{454D6146-1FFE-401A-BBE2-A6C28C52D5FB}"/>
          </ac:spMkLst>
        </pc:spChg>
        <pc:spChg chg="mod">
          <ac:chgData name="Daniela Beck" userId="10600121b971e09f" providerId="LiveId" clId="{5676684D-C6A6-4479-81E2-5B80133299DC}" dt="2020-07-30T08:24:12.222" v="776"/>
          <ac:spMkLst>
            <pc:docMk/>
            <pc:sldMk cId="363971001" sldId="261"/>
            <ac:spMk id="575" creationId="{CEB13230-DC47-4B49-AAD4-83C435B9A951}"/>
          </ac:spMkLst>
        </pc:spChg>
        <pc:spChg chg="mod">
          <ac:chgData name="Daniela Beck" userId="10600121b971e09f" providerId="LiveId" clId="{5676684D-C6A6-4479-81E2-5B80133299DC}" dt="2020-07-30T08:24:12.222" v="776"/>
          <ac:spMkLst>
            <pc:docMk/>
            <pc:sldMk cId="363971001" sldId="261"/>
            <ac:spMk id="577" creationId="{0A260C4F-6A14-45F1-8B50-482DDE3D377F}"/>
          </ac:spMkLst>
        </pc:spChg>
        <pc:spChg chg="mod">
          <ac:chgData name="Daniela Beck" userId="10600121b971e09f" providerId="LiveId" clId="{5676684D-C6A6-4479-81E2-5B80133299DC}" dt="2020-07-30T08:24:12.222" v="776"/>
          <ac:spMkLst>
            <pc:docMk/>
            <pc:sldMk cId="363971001" sldId="261"/>
            <ac:spMk id="578" creationId="{66317121-C9F5-4002-BFF8-A6260462F8BE}"/>
          </ac:spMkLst>
        </pc:spChg>
        <pc:spChg chg="mod">
          <ac:chgData name="Daniela Beck" userId="10600121b971e09f" providerId="LiveId" clId="{5676684D-C6A6-4479-81E2-5B80133299DC}" dt="2020-07-30T08:24:12.222" v="776"/>
          <ac:spMkLst>
            <pc:docMk/>
            <pc:sldMk cId="363971001" sldId="261"/>
            <ac:spMk id="579" creationId="{EEE2D0A4-AD42-4321-B4BB-F8B0A802EAB0}"/>
          </ac:spMkLst>
        </pc:spChg>
        <pc:spChg chg="mod">
          <ac:chgData name="Daniela Beck" userId="10600121b971e09f" providerId="LiveId" clId="{5676684D-C6A6-4479-81E2-5B80133299DC}" dt="2020-07-30T08:24:12.222" v="776"/>
          <ac:spMkLst>
            <pc:docMk/>
            <pc:sldMk cId="363971001" sldId="261"/>
            <ac:spMk id="580" creationId="{5DD5927F-DDBE-4A48-8567-891FE62764F4}"/>
          </ac:spMkLst>
        </pc:spChg>
        <pc:spChg chg="mod">
          <ac:chgData name="Daniela Beck" userId="10600121b971e09f" providerId="LiveId" clId="{5676684D-C6A6-4479-81E2-5B80133299DC}" dt="2020-07-30T08:24:12.222" v="776"/>
          <ac:spMkLst>
            <pc:docMk/>
            <pc:sldMk cId="363971001" sldId="261"/>
            <ac:spMk id="581" creationId="{01BEA348-3113-42BB-BE9D-7878E57A8008}"/>
          </ac:spMkLst>
        </pc:spChg>
        <pc:spChg chg="mod">
          <ac:chgData name="Daniela Beck" userId="10600121b971e09f" providerId="LiveId" clId="{5676684D-C6A6-4479-81E2-5B80133299DC}" dt="2020-07-30T08:24:12.222" v="776"/>
          <ac:spMkLst>
            <pc:docMk/>
            <pc:sldMk cId="363971001" sldId="261"/>
            <ac:spMk id="582" creationId="{918B6595-21B8-4846-BEDB-3D61DF46A9F2}"/>
          </ac:spMkLst>
        </pc:spChg>
        <pc:spChg chg="mod">
          <ac:chgData name="Daniela Beck" userId="10600121b971e09f" providerId="LiveId" clId="{5676684D-C6A6-4479-81E2-5B80133299DC}" dt="2020-07-30T08:24:12.222" v="776"/>
          <ac:spMkLst>
            <pc:docMk/>
            <pc:sldMk cId="363971001" sldId="261"/>
            <ac:spMk id="583" creationId="{6B043677-D4C2-473F-A35B-A99401EDC7B9}"/>
          </ac:spMkLst>
        </pc:spChg>
        <pc:spChg chg="mod">
          <ac:chgData name="Daniela Beck" userId="10600121b971e09f" providerId="LiveId" clId="{5676684D-C6A6-4479-81E2-5B80133299DC}" dt="2020-07-30T08:24:12.222" v="776"/>
          <ac:spMkLst>
            <pc:docMk/>
            <pc:sldMk cId="363971001" sldId="261"/>
            <ac:spMk id="584" creationId="{65286D2F-C730-4907-8FFF-AC7116F7F2F9}"/>
          </ac:spMkLst>
        </pc:spChg>
        <pc:spChg chg="mod">
          <ac:chgData name="Daniela Beck" userId="10600121b971e09f" providerId="LiveId" clId="{5676684D-C6A6-4479-81E2-5B80133299DC}" dt="2020-07-30T08:24:12.222" v="776"/>
          <ac:spMkLst>
            <pc:docMk/>
            <pc:sldMk cId="363971001" sldId="261"/>
            <ac:spMk id="585" creationId="{56395559-4855-428F-8003-8DA649B9FE03}"/>
          </ac:spMkLst>
        </pc:spChg>
        <pc:spChg chg="mod">
          <ac:chgData name="Daniela Beck" userId="10600121b971e09f" providerId="LiveId" clId="{5676684D-C6A6-4479-81E2-5B80133299DC}" dt="2020-07-30T08:24:12.222" v="776"/>
          <ac:spMkLst>
            <pc:docMk/>
            <pc:sldMk cId="363971001" sldId="261"/>
            <ac:spMk id="586" creationId="{E40AFA57-F7D7-4439-B558-8F5629F3716D}"/>
          </ac:spMkLst>
        </pc:spChg>
        <pc:spChg chg="mod">
          <ac:chgData name="Daniela Beck" userId="10600121b971e09f" providerId="LiveId" clId="{5676684D-C6A6-4479-81E2-5B80133299DC}" dt="2020-07-30T08:24:12.222" v="776"/>
          <ac:spMkLst>
            <pc:docMk/>
            <pc:sldMk cId="363971001" sldId="261"/>
            <ac:spMk id="587" creationId="{B80BE703-1494-4E07-8F8C-85DD7CE69A8A}"/>
          </ac:spMkLst>
        </pc:spChg>
        <pc:spChg chg="mod">
          <ac:chgData name="Daniela Beck" userId="10600121b971e09f" providerId="LiveId" clId="{5676684D-C6A6-4479-81E2-5B80133299DC}" dt="2020-07-30T08:24:12.222" v="776"/>
          <ac:spMkLst>
            <pc:docMk/>
            <pc:sldMk cId="363971001" sldId="261"/>
            <ac:spMk id="588" creationId="{27B3DCA7-2A35-4599-9B94-BA608FEB97EF}"/>
          </ac:spMkLst>
        </pc:spChg>
        <pc:spChg chg="mod">
          <ac:chgData name="Daniela Beck" userId="10600121b971e09f" providerId="LiveId" clId="{5676684D-C6A6-4479-81E2-5B80133299DC}" dt="2020-07-30T08:24:12.222" v="776"/>
          <ac:spMkLst>
            <pc:docMk/>
            <pc:sldMk cId="363971001" sldId="261"/>
            <ac:spMk id="589" creationId="{BA8BA269-8BD6-483E-BEA5-BA37DE77B260}"/>
          </ac:spMkLst>
        </pc:spChg>
        <pc:spChg chg="mod">
          <ac:chgData name="Daniela Beck" userId="10600121b971e09f" providerId="LiveId" clId="{5676684D-C6A6-4479-81E2-5B80133299DC}" dt="2020-07-30T08:24:12.222" v="776"/>
          <ac:spMkLst>
            <pc:docMk/>
            <pc:sldMk cId="363971001" sldId="261"/>
            <ac:spMk id="590" creationId="{21A57527-FA7A-4FB6-8885-39F0362E0177}"/>
          </ac:spMkLst>
        </pc:spChg>
        <pc:spChg chg="mod">
          <ac:chgData name="Daniela Beck" userId="10600121b971e09f" providerId="LiveId" clId="{5676684D-C6A6-4479-81E2-5B80133299DC}" dt="2020-07-30T08:24:12.222" v="776"/>
          <ac:spMkLst>
            <pc:docMk/>
            <pc:sldMk cId="363971001" sldId="261"/>
            <ac:spMk id="591" creationId="{71AADB68-A460-42D9-BE0B-B458C688CDD9}"/>
          </ac:spMkLst>
        </pc:spChg>
        <pc:spChg chg="mod">
          <ac:chgData name="Daniela Beck" userId="10600121b971e09f" providerId="LiveId" clId="{5676684D-C6A6-4479-81E2-5B80133299DC}" dt="2020-07-30T08:24:12.222" v="776"/>
          <ac:spMkLst>
            <pc:docMk/>
            <pc:sldMk cId="363971001" sldId="261"/>
            <ac:spMk id="592" creationId="{CCA32D40-8C72-4CFB-94DA-099AD11FB624}"/>
          </ac:spMkLst>
        </pc:spChg>
        <pc:spChg chg="mod">
          <ac:chgData name="Daniela Beck" userId="10600121b971e09f" providerId="LiveId" clId="{5676684D-C6A6-4479-81E2-5B80133299DC}" dt="2020-07-30T08:24:12.222" v="776"/>
          <ac:spMkLst>
            <pc:docMk/>
            <pc:sldMk cId="363971001" sldId="261"/>
            <ac:spMk id="593" creationId="{E819EB13-6215-4372-9C5A-2755D3C9639B}"/>
          </ac:spMkLst>
        </pc:spChg>
        <pc:spChg chg="mod">
          <ac:chgData name="Daniela Beck" userId="10600121b971e09f" providerId="LiveId" clId="{5676684D-C6A6-4479-81E2-5B80133299DC}" dt="2020-07-30T08:24:12.222" v="776"/>
          <ac:spMkLst>
            <pc:docMk/>
            <pc:sldMk cId="363971001" sldId="261"/>
            <ac:spMk id="594" creationId="{7DAE38E9-9F8D-47CB-A477-F3FADAA5638D}"/>
          </ac:spMkLst>
        </pc:spChg>
        <pc:spChg chg="mod">
          <ac:chgData name="Daniela Beck" userId="10600121b971e09f" providerId="LiveId" clId="{5676684D-C6A6-4479-81E2-5B80133299DC}" dt="2020-07-30T08:24:12.222" v="776"/>
          <ac:spMkLst>
            <pc:docMk/>
            <pc:sldMk cId="363971001" sldId="261"/>
            <ac:spMk id="595" creationId="{5092648E-6B28-4F2B-A8C7-955A9BA6104F}"/>
          </ac:spMkLst>
        </pc:spChg>
        <pc:spChg chg="mod">
          <ac:chgData name="Daniela Beck" userId="10600121b971e09f" providerId="LiveId" clId="{5676684D-C6A6-4479-81E2-5B80133299DC}" dt="2020-07-30T08:24:12.222" v="776"/>
          <ac:spMkLst>
            <pc:docMk/>
            <pc:sldMk cId="363971001" sldId="261"/>
            <ac:spMk id="596" creationId="{4555E69F-D667-4AA1-919D-6C5AD7F84CA7}"/>
          </ac:spMkLst>
        </pc:spChg>
        <pc:spChg chg="mod">
          <ac:chgData name="Daniela Beck" userId="10600121b971e09f" providerId="LiveId" clId="{5676684D-C6A6-4479-81E2-5B80133299DC}" dt="2020-07-30T08:24:12.222" v="776"/>
          <ac:spMkLst>
            <pc:docMk/>
            <pc:sldMk cId="363971001" sldId="261"/>
            <ac:spMk id="597" creationId="{708DB113-6847-4EE1-98FB-2E3AF5FB2F85}"/>
          </ac:spMkLst>
        </pc:spChg>
        <pc:spChg chg="mod">
          <ac:chgData name="Daniela Beck" userId="10600121b971e09f" providerId="LiveId" clId="{5676684D-C6A6-4479-81E2-5B80133299DC}" dt="2020-07-30T08:24:12.222" v="776"/>
          <ac:spMkLst>
            <pc:docMk/>
            <pc:sldMk cId="363971001" sldId="261"/>
            <ac:spMk id="598" creationId="{7B06BAAB-6B31-4B51-BC0F-7572B65DCD91}"/>
          </ac:spMkLst>
        </pc:spChg>
        <pc:spChg chg="mod">
          <ac:chgData name="Daniela Beck" userId="10600121b971e09f" providerId="LiveId" clId="{5676684D-C6A6-4479-81E2-5B80133299DC}" dt="2020-07-30T08:24:12.222" v="776"/>
          <ac:spMkLst>
            <pc:docMk/>
            <pc:sldMk cId="363971001" sldId="261"/>
            <ac:spMk id="599" creationId="{1D9CA250-063C-48AE-B9C9-36FB4917B4FF}"/>
          </ac:spMkLst>
        </pc:spChg>
        <pc:spChg chg="mod">
          <ac:chgData name="Daniela Beck" userId="10600121b971e09f" providerId="LiveId" clId="{5676684D-C6A6-4479-81E2-5B80133299DC}" dt="2020-07-30T08:24:12.222" v="776"/>
          <ac:spMkLst>
            <pc:docMk/>
            <pc:sldMk cId="363971001" sldId="261"/>
            <ac:spMk id="600" creationId="{704EA33F-4E59-4564-994A-2B11F7D237FE}"/>
          </ac:spMkLst>
        </pc:spChg>
        <pc:spChg chg="mod">
          <ac:chgData name="Daniela Beck" userId="10600121b971e09f" providerId="LiveId" clId="{5676684D-C6A6-4479-81E2-5B80133299DC}" dt="2020-07-30T08:24:12.222" v="776"/>
          <ac:spMkLst>
            <pc:docMk/>
            <pc:sldMk cId="363971001" sldId="261"/>
            <ac:spMk id="601" creationId="{95D7CA03-7C8F-4743-AA2D-F252EAB607F3}"/>
          </ac:spMkLst>
        </pc:spChg>
        <pc:spChg chg="mod">
          <ac:chgData name="Daniela Beck" userId="10600121b971e09f" providerId="LiveId" clId="{5676684D-C6A6-4479-81E2-5B80133299DC}" dt="2020-07-30T08:24:12.222" v="776"/>
          <ac:spMkLst>
            <pc:docMk/>
            <pc:sldMk cId="363971001" sldId="261"/>
            <ac:spMk id="602" creationId="{55636251-2320-4E1C-88AA-93865E728A11}"/>
          </ac:spMkLst>
        </pc:spChg>
        <pc:spChg chg="mod">
          <ac:chgData name="Daniela Beck" userId="10600121b971e09f" providerId="LiveId" clId="{5676684D-C6A6-4479-81E2-5B80133299DC}" dt="2020-07-30T08:24:12.222" v="776"/>
          <ac:spMkLst>
            <pc:docMk/>
            <pc:sldMk cId="363971001" sldId="261"/>
            <ac:spMk id="603" creationId="{449943BF-F481-4050-AB7C-2C472D9493AB}"/>
          </ac:spMkLst>
        </pc:spChg>
        <pc:spChg chg="mod">
          <ac:chgData name="Daniela Beck" userId="10600121b971e09f" providerId="LiveId" clId="{5676684D-C6A6-4479-81E2-5B80133299DC}" dt="2020-07-30T08:24:12.222" v="776"/>
          <ac:spMkLst>
            <pc:docMk/>
            <pc:sldMk cId="363971001" sldId="261"/>
            <ac:spMk id="612" creationId="{36C41C80-5680-4183-9F3D-242D913B3DE5}"/>
          </ac:spMkLst>
        </pc:spChg>
        <pc:spChg chg="mod">
          <ac:chgData name="Daniela Beck" userId="10600121b971e09f" providerId="LiveId" clId="{5676684D-C6A6-4479-81E2-5B80133299DC}" dt="2020-07-30T08:24:12.222" v="776"/>
          <ac:spMkLst>
            <pc:docMk/>
            <pc:sldMk cId="363971001" sldId="261"/>
            <ac:spMk id="617" creationId="{7F61D726-9BA7-441D-BFA9-83F5804D3F7A}"/>
          </ac:spMkLst>
        </pc:spChg>
        <pc:spChg chg="mod">
          <ac:chgData name="Daniela Beck" userId="10600121b971e09f" providerId="LiveId" clId="{5676684D-C6A6-4479-81E2-5B80133299DC}" dt="2020-07-30T08:24:12.222" v="776"/>
          <ac:spMkLst>
            <pc:docMk/>
            <pc:sldMk cId="363971001" sldId="261"/>
            <ac:spMk id="619" creationId="{88212626-6CF2-4AF9-AD4F-9382AF3F8A2B}"/>
          </ac:spMkLst>
        </pc:spChg>
        <pc:spChg chg="mod">
          <ac:chgData name="Daniela Beck" userId="10600121b971e09f" providerId="LiveId" clId="{5676684D-C6A6-4479-81E2-5B80133299DC}" dt="2020-07-30T08:24:12.222" v="776"/>
          <ac:spMkLst>
            <pc:docMk/>
            <pc:sldMk cId="363971001" sldId="261"/>
            <ac:spMk id="621" creationId="{1A2E649C-67E4-4E2A-BA7B-F7194B878911}"/>
          </ac:spMkLst>
        </pc:spChg>
        <pc:spChg chg="mod">
          <ac:chgData name="Daniela Beck" userId="10600121b971e09f" providerId="LiveId" clId="{5676684D-C6A6-4479-81E2-5B80133299DC}" dt="2020-07-30T08:24:12.222" v="776"/>
          <ac:spMkLst>
            <pc:docMk/>
            <pc:sldMk cId="363971001" sldId="261"/>
            <ac:spMk id="622" creationId="{92125242-FCAF-4FE6-B24D-63EA2B408AE9}"/>
          </ac:spMkLst>
        </pc:spChg>
        <pc:spChg chg="mod">
          <ac:chgData name="Daniela Beck" userId="10600121b971e09f" providerId="LiveId" clId="{5676684D-C6A6-4479-81E2-5B80133299DC}" dt="2020-07-30T08:24:12.222" v="776"/>
          <ac:spMkLst>
            <pc:docMk/>
            <pc:sldMk cId="363971001" sldId="261"/>
            <ac:spMk id="623" creationId="{C7A058F6-7482-4DCE-88B7-30B3C51BEDBE}"/>
          </ac:spMkLst>
        </pc:spChg>
        <pc:spChg chg="mod">
          <ac:chgData name="Daniela Beck" userId="10600121b971e09f" providerId="LiveId" clId="{5676684D-C6A6-4479-81E2-5B80133299DC}" dt="2020-07-30T08:24:12.222" v="776"/>
          <ac:spMkLst>
            <pc:docMk/>
            <pc:sldMk cId="363971001" sldId="261"/>
            <ac:spMk id="624" creationId="{82D8896E-D672-475F-8208-43847405BD00}"/>
          </ac:spMkLst>
        </pc:spChg>
        <pc:spChg chg="mod">
          <ac:chgData name="Daniela Beck" userId="10600121b971e09f" providerId="LiveId" clId="{5676684D-C6A6-4479-81E2-5B80133299DC}" dt="2020-07-30T08:24:12.222" v="776"/>
          <ac:spMkLst>
            <pc:docMk/>
            <pc:sldMk cId="363971001" sldId="261"/>
            <ac:spMk id="625" creationId="{55F330E2-C2C5-402C-9CDA-558EBC9D0746}"/>
          </ac:spMkLst>
        </pc:spChg>
        <pc:spChg chg="mod">
          <ac:chgData name="Daniela Beck" userId="10600121b971e09f" providerId="LiveId" clId="{5676684D-C6A6-4479-81E2-5B80133299DC}" dt="2020-07-30T08:24:12.222" v="776"/>
          <ac:spMkLst>
            <pc:docMk/>
            <pc:sldMk cId="363971001" sldId="261"/>
            <ac:spMk id="626" creationId="{A60BD3A5-1FA7-4CCC-8733-576A42AA1031}"/>
          </ac:spMkLst>
        </pc:spChg>
        <pc:spChg chg="mod">
          <ac:chgData name="Daniela Beck" userId="10600121b971e09f" providerId="LiveId" clId="{5676684D-C6A6-4479-81E2-5B80133299DC}" dt="2020-07-30T08:24:12.222" v="776"/>
          <ac:spMkLst>
            <pc:docMk/>
            <pc:sldMk cId="363971001" sldId="261"/>
            <ac:spMk id="627" creationId="{6601B2CB-26D3-4A1E-8ED4-75DD65D6381D}"/>
          </ac:spMkLst>
        </pc:spChg>
        <pc:spChg chg="mod">
          <ac:chgData name="Daniela Beck" userId="10600121b971e09f" providerId="LiveId" clId="{5676684D-C6A6-4479-81E2-5B80133299DC}" dt="2020-07-30T08:24:12.222" v="776"/>
          <ac:spMkLst>
            <pc:docMk/>
            <pc:sldMk cId="363971001" sldId="261"/>
            <ac:spMk id="628" creationId="{4455E247-63FE-4B4A-9ABE-9C52B55CFE5B}"/>
          </ac:spMkLst>
        </pc:spChg>
        <pc:spChg chg="mod">
          <ac:chgData name="Daniela Beck" userId="10600121b971e09f" providerId="LiveId" clId="{5676684D-C6A6-4479-81E2-5B80133299DC}" dt="2020-07-30T08:24:12.222" v="776"/>
          <ac:spMkLst>
            <pc:docMk/>
            <pc:sldMk cId="363971001" sldId="261"/>
            <ac:spMk id="629" creationId="{BA243055-B723-4530-A49F-48FC1037E8A7}"/>
          </ac:spMkLst>
        </pc:spChg>
        <pc:spChg chg="mod">
          <ac:chgData name="Daniela Beck" userId="10600121b971e09f" providerId="LiveId" clId="{5676684D-C6A6-4479-81E2-5B80133299DC}" dt="2020-07-30T08:24:12.222" v="776"/>
          <ac:spMkLst>
            <pc:docMk/>
            <pc:sldMk cId="363971001" sldId="261"/>
            <ac:spMk id="630" creationId="{BC4D7AB2-B45F-4FC0-A79E-358FE370EB17}"/>
          </ac:spMkLst>
        </pc:spChg>
        <pc:spChg chg="mod">
          <ac:chgData name="Daniela Beck" userId="10600121b971e09f" providerId="LiveId" clId="{5676684D-C6A6-4479-81E2-5B80133299DC}" dt="2020-07-30T08:24:12.222" v="776"/>
          <ac:spMkLst>
            <pc:docMk/>
            <pc:sldMk cId="363971001" sldId="261"/>
            <ac:spMk id="631" creationId="{E8799B35-2C2D-43EA-B534-4F77A4BE7A6B}"/>
          </ac:spMkLst>
        </pc:spChg>
        <pc:spChg chg="mod">
          <ac:chgData name="Daniela Beck" userId="10600121b971e09f" providerId="LiveId" clId="{5676684D-C6A6-4479-81E2-5B80133299DC}" dt="2020-07-30T08:24:12.222" v="776"/>
          <ac:spMkLst>
            <pc:docMk/>
            <pc:sldMk cId="363971001" sldId="261"/>
            <ac:spMk id="632" creationId="{2406B2C5-4BAB-431D-9E7F-9D4389BE8169}"/>
          </ac:spMkLst>
        </pc:spChg>
        <pc:spChg chg="mod">
          <ac:chgData name="Daniela Beck" userId="10600121b971e09f" providerId="LiveId" clId="{5676684D-C6A6-4479-81E2-5B80133299DC}" dt="2020-07-30T08:24:12.222" v="776"/>
          <ac:spMkLst>
            <pc:docMk/>
            <pc:sldMk cId="363971001" sldId="261"/>
            <ac:spMk id="633" creationId="{C58BD2F0-8B98-446D-AE37-2C855BAB73FD}"/>
          </ac:spMkLst>
        </pc:spChg>
        <pc:spChg chg="mod">
          <ac:chgData name="Daniela Beck" userId="10600121b971e09f" providerId="LiveId" clId="{5676684D-C6A6-4479-81E2-5B80133299DC}" dt="2020-07-30T08:24:12.222" v="776"/>
          <ac:spMkLst>
            <pc:docMk/>
            <pc:sldMk cId="363971001" sldId="261"/>
            <ac:spMk id="634" creationId="{3D707C80-D5EE-4318-9001-71F9E7555B48}"/>
          </ac:spMkLst>
        </pc:spChg>
        <pc:spChg chg="mod">
          <ac:chgData name="Daniela Beck" userId="10600121b971e09f" providerId="LiveId" clId="{5676684D-C6A6-4479-81E2-5B80133299DC}" dt="2020-07-30T08:24:12.222" v="776"/>
          <ac:spMkLst>
            <pc:docMk/>
            <pc:sldMk cId="363971001" sldId="261"/>
            <ac:spMk id="635" creationId="{24AB6FDC-3A23-42AA-8A5A-BBB472148882}"/>
          </ac:spMkLst>
        </pc:spChg>
        <pc:spChg chg="mod">
          <ac:chgData name="Daniela Beck" userId="10600121b971e09f" providerId="LiveId" clId="{5676684D-C6A6-4479-81E2-5B80133299DC}" dt="2020-07-30T08:24:12.222" v="776"/>
          <ac:spMkLst>
            <pc:docMk/>
            <pc:sldMk cId="363971001" sldId="261"/>
            <ac:spMk id="636" creationId="{26E9E764-D08F-4CBF-96D4-3F70684BFD3B}"/>
          </ac:spMkLst>
        </pc:spChg>
        <pc:spChg chg="mod">
          <ac:chgData name="Daniela Beck" userId="10600121b971e09f" providerId="LiveId" clId="{5676684D-C6A6-4479-81E2-5B80133299DC}" dt="2020-07-30T08:24:12.222" v="776"/>
          <ac:spMkLst>
            <pc:docMk/>
            <pc:sldMk cId="363971001" sldId="261"/>
            <ac:spMk id="637" creationId="{F565D998-0F21-4D96-BD5D-9467B518BB34}"/>
          </ac:spMkLst>
        </pc:spChg>
        <pc:spChg chg="mod">
          <ac:chgData name="Daniela Beck" userId="10600121b971e09f" providerId="LiveId" clId="{5676684D-C6A6-4479-81E2-5B80133299DC}" dt="2020-07-30T08:24:12.222" v="776"/>
          <ac:spMkLst>
            <pc:docMk/>
            <pc:sldMk cId="363971001" sldId="261"/>
            <ac:spMk id="638" creationId="{CD81ECA9-7E83-46E1-AEBB-553EE2A3BE3E}"/>
          </ac:spMkLst>
        </pc:spChg>
        <pc:spChg chg="mod">
          <ac:chgData name="Daniela Beck" userId="10600121b971e09f" providerId="LiveId" clId="{5676684D-C6A6-4479-81E2-5B80133299DC}" dt="2020-07-30T08:24:12.222" v="776"/>
          <ac:spMkLst>
            <pc:docMk/>
            <pc:sldMk cId="363971001" sldId="261"/>
            <ac:spMk id="639" creationId="{1368B8B9-2888-4A65-9285-0C5C0050D9A3}"/>
          </ac:spMkLst>
        </pc:spChg>
        <pc:spChg chg="mod">
          <ac:chgData name="Daniela Beck" userId="10600121b971e09f" providerId="LiveId" clId="{5676684D-C6A6-4479-81E2-5B80133299DC}" dt="2020-07-30T08:24:12.222" v="776"/>
          <ac:spMkLst>
            <pc:docMk/>
            <pc:sldMk cId="363971001" sldId="261"/>
            <ac:spMk id="640" creationId="{9267931F-E041-44E5-98D9-030B6B35A3D1}"/>
          </ac:spMkLst>
        </pc:spChg>
        <pc:spChg chg="mod">
          <ac:chgData name="Daniela Beck" userId="10600121b971e09f" providerId="LiveId" clId="{5676684D-C6A6-4479-81E2-5B80133299DC}" dt="2020-07-30T08:24:12.222" v="776"/>
          <ac:spMkLst>
            <pc:docMk/>
            <pc:sldMk cId="363971001" sldId="261"/>
            <ac:spMk id="641" creationId="{D7A80A7B-8619-406A-9FFB-A4C89CAD7881}"/>
          </ac:spMkLst>
        </pc:spChg>
        <pc:spChg chg="mod">
          <ac:chgData name="Daniela Beck" userId="10600121b971e09f" providerId="LiveId" clId="{5676684D-C6A6-4479-81E2-5B80133299DC}" dt="2020-07-30T08:24:12.222" v="776"/>
          <ac:spMkLst>
            <pc:docMk/>
            <pc:sldMk cId="363971001" sldId="261"/>
            <ac:spMk id="642" creationId="{B55A05B9-6BC7-4227-8CA7-F82A4F6A6523}"/>
          </ac:spMkLst>
        </pc:spChg>
        <pc:spChg chg="mod">
          <ac:chgData name="Daniela Beck" userId="10600121b971e09f" providerId="LiveId" clId="{5676684D-C6A6-4479-81E2-5B80133299DC}" dt="2020-07-30T08:24:12.222" v="776"/>
          <ac:spMkLst>
            <pc:docMk/>
            <pc:sldMk cId="363971001" sldId="261"/>
            <ac:spMk id="643" creationId="{A64FEF5F-C09B-49E3-8F62-61DC6736E9AD}"/>
          </ac:spMkLst>
        </pc:spChg>
        <pc:spChg chg="mod">
          <ac:chgData name="Daniela Beck" userId="10600121b971e09f" providerId="LiveId" clId="{5676684D-C6A6-4479-81E2-5B80133299DC}" dt="2020-07-30T08:24:12.222" v="776"/>
          <ac:spMkLst>
            <pc:docMk/>
            <pc:sldMk cId="363971001" sldId="261"/>
            <ac:spMk id="644" creationId="{6C1CD739-909C-4D52-8FA6-EB8BE3AF5671}"/>
          </ac:spMkLst>
        </pc:spChg>
        <pc:spChg chg="mod">
          <ac:chgData name="Daniela Beck" userId="10600121b971e09f" providerId="LiveId" clId="{5676684D-C6A6-4479-81E2-5B80133299DC}" dt="2020-07-30T08:24:12.222" v="776"/>
          <ac:spMkLst>
            <pc:docMk/>
            <pc:sldMk cId="363971001" sldId="261"/>
            <ac:spMk id="645" creationId="{08289568-F17E-41DE-85A8-1F3A6D8DED51}"/>
          </ac:spMkLst>
        </pc:spChg>
        <pc:spChg chg="mod">
          <ac:chgData name="Daniela Beck" userId="10600121b971e09f" providerId="LiveId" clId="{5676684D-C6A6-4479-81E2-5B80133299DC}" dt="2020-07-30T08:24:12.222" v="776"/>
          <ac:spMkLst>
            <pc:docMk/>
            <pc:sldMk cId="363971001" sldId="261"/>
            <ac:spMk id="646" creationId="{2DFCF52D-4F9A-478A-862D-FD171CADE7ED}"/>
          </ac:spMkLst>
        </pc:spChg>
        <pc:spChg chg="mod">
          <ac:chgData name="Daniela Beck" userId="10600121b971e09f" providerId="LiveId" clId="{5676684D-C6A6-4479-81E2-5B80133299DC}" dt="2020-07-30T08:24:12.222" v="776"/>
          <ac:spMkLst>
            <pc:docMk/>
            <pc:sldMk cId="363971001" sldId="261"/>
            <ac:spMk id="647" creationId="{02C7942D-94A8-4815-986F-2D6FDF131A64}"/>
          </ac:spMkLst>
        </pc:spChg>
        <pc:spChg chg="mod">
          <ac:chgData name="Daniela Beck" userId="10600121b971e09f" providerId="LiveId" clId="{5676684D-C6A6-4479-81E2-5B80133299DC}" dt="2020-07-30T08:24:12.222" v="776"/>
          <ac:spMkLst>
            <pc:docMk/>
            <pc:sldMk cId="363971001" sldId="261"/>
            <ac:spMk id="656" creationId="{5EC6D65A-1D7B-4848-994E-9E67190CA67C}"/>
          </ac:spMkLst>
        </pc:spChg>
        <pc:spChg chg="mod">
          <ac:chgData name="Daniela Beck" userId="10600121b971e09f" providerId="LiveId" clId="{5676684D-C6A6-4479-81E2-5B80133299DC}" dt="2020-07-30T08:24:12.222" v="776"/>
          <ac:spMkLst>
            <pc:docMk/>
            <pc:sldMk cId="363971001" sldId="261"/>
            <ac:spMk id="661" creationId="{E2E2AB1D-89CA-4170-8731-C72943AD3029}"/>
          </ac:spMkLst>
        </pc:spChg>
        <pc:spChg chg="mod">
          <ac:chgData name="Daniela Beck" userId="10600121b971e09f" providerId="LiveId" clId="{5676684D-C6A6-4479-81E2-5B80133299DC}" dt="2020-07-30T08:24:12.222" v="776"/>
          <ac:spMkLst>
            <pc:docMk/>
            <pc:sldMk cId="363971001" sldId="261"/>
            <ac:spMk id="663" creationId="{59E373A3-F23F-4417-94FC-6B3C738B5EEE}"/>
          </ac:spMkLst>
        </pc:spChg>
        <pc:spChg chg="mod">
          <ac:chgData name="Daniela Beck" userId="10600121b971e09f" providerId="LiveId" clId="{5676684D-C6A6-4479-81E2-5B80133299DC}" dt="2020-07-30T08:24:12.222" v="776"/>
          <ac:spMkLst>
            <pc:docMk/>
            <pc:sldMk cId="363971001" sldId="261"/>
            <ac:spMk id="665" creationId="{8A63E56C-F49A-4D8B-901B-C1B8157CFE9B}"/>
          </ac:spMkLst>
        </pc:spChg>
        <pc:spChg chg="mod">
          <ac:chgData name="Daniela Beck" userId="10600121b971e09f" providerId="LiveId" clId="{5676684D-C6A6-4479-81E2-5B80133299DC}" dt="2020-07-30T08:24:12.222" v="776"/>
          <ac:spMkLst>
            <pc:docMk/>
            <pc:sldMk cId="363971001" sldId="261"/>
            <ac:spMk id="666" creationId="{2D9E2F2B-3074-4687-AF74-20CCA6E6B5BA}"/>
          </ac:spMkLst>
        </pc:spChg>
        <pc:spChg chg="mod">
          <ac:chgData name="Daniela Beck" userId="10600121b971e09f" providerId="LiveId" clId="{5676684D-C6A6-4479-81E2-5B80133299DC}" dt="2020-07-30T08:24:12.222" v="776"/>
          <ac:spMkLst>
            <pc:docMk/>
            <pc:sldMk cId="363971001" sldId="261"/>
            <ac:spMk id="667" creationId="{3142F192-AABF-4D88-B700-DAF972E76020}"/>
          </ac:spMkLst>
        </pc:spChg>
        <pc:spChg chg="mod">
          <ac:chgData name="Daniela Beck" userId="10600121b971e09f" providerId="LiveId" clId="{5676684D-C6A6-4479-81E2-5B80133299DC}" dt="2020-07-30T08:24:12.222" v="776"/>
          <ac:spMkLst>
            <pc:docMk/>
            <pc:sldMk cId="363971001" sldId="261"/>
            <ac:spMk id="668" creationId="{EA7822E8-4EDA-4A7B-84A4-AA015A527771}"/>
          </ac:spMkLst>
        </pc:spChg>
        <pc:spChg chg="mod">
          <ac:chgData name="Daniela Beck" userId="10600121b971e09f" providerId="LiveId" clId="{5676684D-C6A6-4479-81E2-5B80133299DC}" dt="2020-07-30T08:24:12.222" v="776"/>
          <ac:spMkLst>
            <pc:docMk/>
            <pc:sldMk cId="363971001" sldId="261"/>
            <ac:spMk id="669" creationId="{93D9546A-05A5-4A3A-B36C-AC8B852EFC72}"/>
          </ac:spMkLst>
        </pc:spChg>
        <pc:spChg chg="mod">
          <ac:chgData name="Daniela Beck" userId="10600121b971e09f" providerId="LiveId" clId="{5676684D-C6A6-4479-81E2-5B80133299DC}" dt="2020-07-30T08:24:12.222" v="776"/>
          <ac:spMkLst>
            <pc:docMk/>
            <pc:sldMk cId="363971001" sldId="261"/>
            <ac:spMk id="670" creationId="{4C85645E-30F7-498E-A11A-758054374125}"/>
          </ac:spMkLst>
        </pc:spChg>
        <pc:spChg chg="mod">
          <ac:chgData name="Daniela Beck" userId="10600121b971e09f" providerId="LiveId" clId="{5676684D-C6A6-4479-81E2-5B80133299DC}" dt="2020-07-30T08:24:12.222" v="776"/>
          <ac:spMkLst>
            <pc:docMk/>
            <pc:sldMk cId="363971001" sldId="261"/>
            <ac:spMk id="671" creationId="{50E9AE83-3392-4D35-B405-9CD32381B7C2}"/>
          </ac:spMkLst>
        </pc:spChg>
        <pc:spChg chg="mod">
          <ac:chgData name="Daniela Beck" userId="10600121b971e09f" providerId="LiveId" clId="{5676684D-C6A6-4479-81E2-5B80133299DC}" dt="2020-07-30T08:24:12.222" v="776"/>
          <ac:spMkLst>
            <pc:docMk/>
            <pc:sldMk cId="363971001" sldId="261"/>
            <ac:spMk id="672" creationId="{BA622E93-6F9D-4A10-8237-DC4C00A8C240}"/>
          </ac:spMkLst>
        </pc:spChg>
        <pc:spChg chg="mod">
          <ac:chgData name="Daniela Beck" userId="10600121b971e09f" providerId="LiveId" clId="{5676684D-C6A6-4479-81E2-5B80133299DC}" dt="2020-07-30T08:24:12.222" v="776"/>
          <ac:spMkLst>
            <pc:docMk/>
            <pc:sldMk cId="363971001" sldId="261"/>
            <ac:spMk id="673" creationId="{098F1264-E284-4782-91E0-F2590426CF55}"/>
          </ac:spMkLst>
        </pc:spChg>
        <pc:spChg chg="mod">
          <ac:chgData name="Daniela Beck" userId="10600121b971e09f" providerId="LiveId" clId="{5676684D-C6A6-4479-81E2-5B80133299DC}" dt="2020-07-30T08:24:12.222" v="776"/>
          <ac:spMkLst>
            <pc:docMk/>
            <pc:sldMk cId="363971001" sldId="261"/>
            <ac:spMk id="674" creationId="{E6052B69-6486-442C-817F-BCFBFA5BA636}"/>
          </ac:spMkLst>
        </pc:spChg>
        <pc:spChg chg="mod">
          <ac:chgData name="Daniela Beck" userId="10600121b971e09f" providerId="LiveId" clId="{5676684D-C6A6-4479-81E2-5B80133299DC}" dt="2020-07-30T08:24:12.222" v="776"/>
          <ac:spMkLst>
            <pc:docMk/>
            <pc:sldMk cId="363971001" sldId="261"/>
            <ac:spMk id="675" creationId="{8BF59E65-561B-4093-B4F8-3DBAF5C255E8}"/>
          </ac:spMkLst>
        </pc:spChg>
        <pc:spChg chg="mod">
          <ac:chgData name="Daniela Beck" userId="10600121b971e09f" providerId="LiveId" clId="{5676684D-C6A6-4479-81E2-5B80133299DC}" dt="2020-07-30T08:24:12.222" v="776"/>
          <ac:spMkLst>
            <pc:docMk/>
            <pc:sldMk cId="363971001" sldId="261"/>
            <ac:spMk id="676" creationId="{48898AB4-7BB8-4A1C-8702-3AE25EFDFDF4}"/>
          </ac:spMkLst>
        </pc:spChg>
        <pc:spChg chg="mod">
          <ac:chgData name="Daniela Beck" userId="10600121b971e09f" providerId="LiveId" clId="{5676684D-C6A6-4479-81E2-5B80133299DC}" dt="2020-07-30T08:24:12.222" v="776"/>
          <ac:spMkLst>
            <pc:docMk/>
            <pc:sldMk cId="363971001" sldId="261"/>
            <ac:spMk id="677" creationId="{EE6E7CF8-0700-4762-BBB2-6BE06E07E806}"/>
          </ac:spMkLst>
        </pc:spChg>
        <pc:spChg chg="mod">
          <ac:chgData name="Daniela Beck" userId="10600121b971e09f" providerId="LiveId" clId="{5676684D-C6A6-4479-81E2-5B80133299DC}" dt="2020-07-30T08:24:12.222" v="776"/>
          <ac:spMkLst>
            <pc:docMk/>
            <pc:sldMk cId="363971001" sldId="261"/>
            <ac:spMk id="678" creationId="{4EF20169-C4AE-4798-9DB1-B7DC983B0034}"/>
          </ac:spMkLst>
        </pc:spChg>
        <pc:spChg chg="mod">
          <ac:chgData name="Daniela Beck" userId="10600121b971e09f" providerId="LiveId" clId="{5676684D-C6A6-4479-81E2-5B80133299DC}" dt="2020-07-30T08:24:12.222" v="776"/>
          <ac:spMkLst>
            <pc:docMk/>
            <pc:sldMk cId="363971001" sldId="261"/>
            <ac:spMk id="679" creationId="{D19EAA86-DEAD-4135-B938-0FDF5F5315F8}"/>
          </ac:spMkLst>
        </pc:spChg>
        <pc:spChg chg="mod">
          <ac:chgData name="Daniela Beck" userId="10600121b971e09f" providerId="LiveId" clId="{5676684D-C6A6-4479-81E2-5B80133299DC}" dt="2020-07-30T08:24:12.222" v="776"/>
          <ac:spMkLst>
            <pc:docMk/>
            <pc:sldMk cId="363971001" sldId="261"/>
            <ac:spMk id="680" creationId="{03A44E9C-1C85-4C2E-8162-E0914337511E}"/>
          </ac:spMkLst>
        </pc:spChg>
        <pc:spChg chg="mod">
          <ac:chgData name="Daniela Beck" userId="10600121b971e09f" providerId="LiveId" clId="{5676684D-C6A6-4479-81E2-5B80133299DC}" dt="2020-07-30T08:24:12.222" v="776"/>
          <ac:spMkLst>
            <pc:docMk/>
            <pc:sldMk cId="363971001" sldId="261"/>
            <ac:spMk id="681" creationId="{727054D2-376C-4F40-AB33-AE8ABD136FDF}"/>
          </ac:spMkLst>
        </pc:spChg>
        <pc:spChg chg="mod">
          <ac:chgData name="Daniela Beck" userId="10600121b971e09f" providerId="LiveId" clId="{5676684D-C6A6-4479-81E2-5B80133299DC}" dt="2020-07-30T08:24:12.222" v="776"/>
          <ac:spMkLst>
            <pc:docMk/>
            <pc:sldMk cId="363971001" sldId="261"/>
            <ac:spMk id="682" creationId="{0EB02FB8-D97B-4D32-91EB-042FE1EAE59F}"/>
          </ac:spMkLst>
        </pc:spChg>
        <pc:spChg chg="mod">
          <ac:chgData name="Daniela Beck" userId="10600121b971e09f" providerId="LiveId" clId="{5676684D-C6A6-4479-81E2-5B80133299DC}" dt="2020-07-30T08:24:12.222" v="776"/>
          <ac:spMkLst>
            <pc:docMk/>
            <pc:sldMk cId="363971001" sldId="261"/>
            <ac:spMk id="683" creationId="{AD33733F-5615-45AF-AC99-C1ACE9B59146}"/>
          </ac:spMkLst>
        </pc:spChg>
        <pc:spChg chg="mod">
          <ac:chgData name="Daniela Beck" userId="10600121b971e09f" providerId="LiveId" clId="{5676684D-C6A6-4479-81E2-5B80133299DC}" dt="2020-07-30T08:24:12.222" v="776"/>
          <ac:spMkLst>
            <pc:docMk/>
            <pc:sldMk cId="363971001" sldId="261"/>
            <ac:spMk id="684" creationId="{FF80E446-1BDA-4C28-9BA0-1AD1A02574C0}"/>
          </ac:spMkLst>
        </pc:spChg>
        <pc:spChg chg="mod">
          <ac:chgData name="Daniela Beck" userId="10600121b971e09f" providerId="LiveId" clId="{5676684D-C6A6-4479-81E2-5B80133299DC}" dt="2020-07-30T08:24:12.222" v="776"/>
          <ac:spMkLst>
            <pc:docMk/>
            <pc:sldMk cId="363971001" sldId="261"/>
            <ac:spMk id="685" creationId="{C60A91AC-4FA0-443E-BF59-DA30EAEA54EA}"/>
          </ac:spMkLst>
        </pc:spChg>
        <pc:spChg chg="mod">
          <ac:chgData name="Daniela Beck" userId="10600121b971e09f" providerId="LiveId" clId="{5676684D-C6A6-4479-81E2-5B80133299DC}" dt="2020-07-30T08:24:12.222" v="776"/>
          <ac:spMkLst>
            <pc:docMk/>
            <pc:sldMk cId="363971001" sldId="261"/>
            <ac:spMk id="686" creationId="{A4BC03FB-8C8A-4FCE-B83F-4649827494D8}"/>
          </ac:spMkLst>
        </pc:spChg>
        <pc:spChg chg="mod">
          <ac:chgData name="Daniela Beck" userId="10600121b971e09f" providerId="LiveId" clId="{5676684D-C6A6-4479-81E2-5B80133299DC}" dt="2020-07-30T08:24:12.222" v="776"/>
          <ac:spMkLst>
            <pc:docMk/>
            <pc:sldMk cId="363971001" sldId="261"/>
            <ac:spMk id="687" creationId="{4D955307-580E-4C6B-885A-69D6109BCBD7}"/>
          </ac:spMkLst>
        </pc:spChg>
        <pc:spChg chg="mod">
          <ac:chgData name="Daniela Beck" userId="10600121b971e09f" providerId="LiveId" clId="{5676684D-C6A6-4479-81E2-5B80133299DC}" dt="2020-07-30T08:24:12.222" v="776"/>
          <ac:spMkLst>
            <pc:docMk/>
            <pc:sldMk cId="363971001" sldId="261"/>
            <ac:spMk id="688" creationId="{49DB3967-A6F0-4D8B-8B89-2A35559B7B0A}"/>
          </ac:spMkLst>
        </pc:spChg>
        <pc:spChg chg="mod">
          <ac:chgData name="Daniela Beck" userId="10600121b971e09f" providerId="LiveId" clId="{5676684D-C6A6-4479-81E2-5B80133299DC}" dt="2020-07-30T08:24:12.222" v="776"/>
          <ac:spMkLst>
            <pc:docMk/>
            <pc:sldMk cId="363971001" sldId="261"/>
            <ac:spMk id="689" creationId="{19872752-A4BE-408A-A04F-9DC8283212DD}"/>
          </ac:spMkLst>
        </pc:spChg>
        <pc:spChg chg="mod">
          <ac:chgData name="Daniela Beck" userId="10600121b971e09f" providerId="LiveId" clId="{5676684D-C6A6-4479-81E2-5B80133299DC}" dt="2020-07-30T08:24:12.222" v="776"/>
          <ac:spMkLst>
            <pc:docMk/>
            <pc:sldMk cId="363971001" sldId="261"/>
            <ac:spMk id="690" creationId="{341206E9-D18B-4519-9F01-C7203B9492FB}"/>
          </ac:spMkLst>
        </pc:spChg>
        <pc:spChg chg="mod">
          <ac:chgData name="Daniela Beck" userId="10600121b971e09f" providerId="LiveId" clId="{5676684D-C6A6-4479-81E2-5B80133299DC}" dt="2020-07-30T08:24:12.222" v="776"/>
          <ac:spMkLst>
            <pc:docMk/>
            <pc:sldMk cId="363971001" sldId="261"/>
            <ac:spMk id="691" creationId="{78FF9F12-1618-49C0-ACAF-7A6E57DD4BC2}"/>
          </ac:spMkLst>
        </pc:spChg>
        <pc:spChg chg="mod">
          <ac:chgData name="Daniela Beck" userId="10600121b971e09f" providerId="LiveId" clId="{5676684D-C6A6-4479-81E2-5B80133299DC}" dt="2020-07-30T08:24:12.222" v="776"/>
          <ac:spMkLst>
            <pc:docMk/>
            <pc:sldMk cId="363971001" sldId="261"/>
            <ac:spMk id="700" creationId="{69FE6F16-E2E8-40EA-8553-20D9A05695BE}"/>
          </ac:spMkLst>
        </pc:spChg>
        <pc:spChg chg="mod">
          <ac:chgData name="Daniela Beck" userId="10600121b971e09f" providerId="LiveId" clId="{5676684D-C6A6-4479-81E2-5B80133299DC}" dt="2020-07-30T08:24:12.222" v="776"/>
          <ac:spMkLst>
            <pc:docMk/>
            <pc:sldMk cId="363971001" sldId="261"/>
            <ac:spMk id="705" creationId="{A8F3F28C-0FAA-46B6-9D21-9ECAB6AA60B2}"/>
          </ac:spMkLst>
        </pc:spChg>
        <pc:spChg chg="mod">
          <ac:chgData name="Daniela Beck" userId="10600121b971e09f" providerId="LiveId" clId="{5676684D-C6A6-4479-81E2-5B80133299DC}" dt="2020-07-30T08:24:12.222" v="776"/>
          <ac:spMkLst>
            <pc:docMk/>
            <pc:sldMk cId="363971001" sldId="261"/>
            <ac:spMk id="707" creationId="{C3CE53D8-EA96-44D3-8C0B-F13D18CDBCC1}"/>
          </ac:spMkLst>
        </pc:spChg>
        <pc:spChg chg="mod">
          <ac:chgData name="Daniela Beck" userId="10600121b971e09f" providerId="LiveId" clId="{5676684D-C6A6-4479-81E2-5B80133299DC}" dt="2020-07-30T08:24:12.222" v="776"/>
          <ac:spMkLst>
            <pc:docMk/>
            <pc:sldMk cId="363971001" sldId="261"/>
            <ac:spMk id="709" creationId="{051E8DB6-541E-4D8F-9728-A0836CF30589}"/>
          </ac:spMkLst>
        </pc:spChg>
        <pc:spChg chg="mod">
          <ac:chgData name="Daniela Beck" userId="10600121b971e09f" providerId="LiveId" clId="{5676684D-C6A6-4479-81E2-5B80133299DC}" dt="2020-07-30T08:24:12.222" v="776"/>
          <ac:spMkLst>
            <pc:docMk/>
            <pc:sldMk cId="363971001" sldId="261"/>
            <ac:spMk id="710" creationId="{B804A64F-DF82-47DF-86E9-2C9ABF2F153C}"/>
          </ac:spMkLst>
        </pc:spChg>
        <pc:spChg chg="mod">
          <ac:chgData name="Daniela Beck" userId="10600121b971e09f" providerId="LiveId" clId="{5676684D-C6A6-4479-81E2-5B80133299DC}" dt="2020-07-30T08:24:12.222" v="776"/>
          <ac:spMkLst>
            <pc:docMk/>
            <pc:sldMk cId="363971001" sldId="261"/>
            <ac:spMk id="711" creationId="{E0840778-EF22-49A1-8E50-72C94AFC58DE}"/>
          </ac:spMkLst>
        </pc:spChg>
        <pc:spChg chg="mod">
          <ac:chgData name="Daniela Beck" userId="10600121b971e09f" providerId="LiveId" clId="{5676684D-C6A6-4479-81E2-5B80133299DC}" dt="2020-07-30T08:24:12.222" v="776"/>
          <ac:spMkLst>
            <pc:docMk/>
            <pc:sldMk cId="363971001" sldId="261"/>
            <ac:spMk id="712" creationId="{4F391C49-BDB4-451F-9CDC-6F0BE48CEB0D}"/>
          </ac:spMkLst>
        </pc:spChg>
        <pc:spChg chg="mod">
          <ac:chgData name="Daniela Beck" userId="10600121b971e09f" providerId="LiveId" clId="{5676684D-C6A6-4479-81E2-5B80133299DC}" dt="2020-07-30T08:24:12.222" v="776"/>
          <ac:spMkLst>
            <pc:docMk/>
            <pc:sldMk cId="363971001" sldId="261"/>
            <ac:spMk id="713" creationId="{3F817152-FD5D-4BB3-A8C9-280497CEAF04}"/>
          </ac:spMkLst>
        </pc:spChg>
        <pc:spChg chg="mod">
          <ac:chgData name="Daniela Beck" userId="10600121b971e09f" providerId="LiveId" clId="{5676684D-C6A6-4479-81E2-5B80133299DC}" dt="2020-07-30T08:24:12.222" v="776"/>
          <ac:spMkLst>
            <pc:docMk/>
            <pc:sldMk cId="363971001" sldId="261"/>
            <ac:spMk id="714" creationId="{7ACAE779-FA03-441D-A0F8-596E4037FBC0}"/>
          </ac:spMkLst>
        </pc:spChg>
        <pc:spChg chg="mod">
          <ac:chgData name="Daniela Beck" userId="10600121b971e09f" providerId="LiveId" clId="{5676684D-C6A6-4479-81E2-5B80133299DC}" dt="2020-07-30T08:24:12.222" v="776"/>
          <ac:spMkLst>
            <pc:docMk/>
            <pc:sldMk cId="363971001" sldId="261"/>
            <ac:spMk id="715" creationId="{1211DD30-675F-462A-A6BF-A1242D6B3477}"/>
          </ac:spMkLst>
        </pc:spChg>
        <pc:spChg chg="mod">
          <ac:chgData name="Daniela Beck" userId="10600121b971e09f" providerId="LiveId" clId="{5676684D-C6A6-4479-81E2-5B80133299DC}" dt="2020-07-30T08:24:12.222" v="776"/>
          <ac:spMkLst>
            <pc:docMk/>
            <pc:sldMk cId="363971001" sldId="261"/>
            <ac:spMk id="716" creationId="{3868783C-0CD7-446D-83BF-416CEE1A144A}"/>
          </ac:spMkLst>
        </pc:spChg>
        <pc:spChg chg="mod">
          <ac:chgData name="Daniela Beck" userId="10600121b971e09f" providerId="LiveId" clId="{5676684D-C6A6-4479-81E2-5B80133299DC}" dt="2020-07-30T08:24:12.222" v="776"/>
          <ac:spMkLst>
            <pc:docMk/>
            <pc:sldMk cId="363971001" sldId="261"/>
            <ac:spMk id="717" creationId="{7A4C9F8C-F16E-4903-9876-266BA39BE919}"/>
          </ac:spMkLst>
        </pc:spChg>
        <pc:spChg chg="mod">
          <ac:chgData name="Daniela Beck" userId="10600121b971e09f" providerId="LiveId" clId="{5676684D-C6A6-4479-81E2-5B80133299DC}" dt="2020-07-30T08:24:12.222" v="776"/>
          <ac:spMkLst>
            <pc:docMk/>
            <pc:sldMk cId="363971001" sldId="261"/>
            <ac:spMk id="718" creationId="{015ED91A-1C6E-4E8F-B86D-8B82CFB9ABBD}"/>
          </ac:spMkLst>
        </pc:spChg>
        <pc:spChg chg="mod">
          <ac:chgData name="Daniela Beck" userId="10600121b971e09f" providerId="LiveId" clId="{5676684D-C6A6-4479-81E2-5B80133299DC}" dt="2020-07-30T08:24:12.222" v="776"/>
          <ac:spMkLst>
            <pc:docMk/>
            <pc:sldMk cId="363971001" sldId="261"/>
            <ac:spMk id="719" creationId="{0394EFB3-4F0B-40C3-BD2B-98742883EDE1}"/>
          </ac:spMkLst>
        </pc:spChg>
        <pc:spChg chg="mod">
          <ac:chgData name="Daniela Beck" userId="10600121b971e09f" providerId="LiveId" clId="{5676684D-C6A6-4479-81E2-5B80133299DC}" dt="2020-07-30T08:24:12.222" v="776"/>
          <ac:spMkLst>
            <pc:docMk/>
            <pc:sldMk cId="363971001" sldId="261"/>
            <ac:spMk id="720" creationId="{CE6FAFF7-AAB6-466D-96F6-C834FA9A9625}"/>
          </ac:spMkLst>
        </pc:spChg>
        <pc:spChg chg="mod">
          <ac:chgData name="Daniela Beck" userId="10600121b971e09f" providerId="LiveId" clId="{5676684D-C6A6-4479-81E2-5B80133299DC}" dt="2020-07-30T08:24:12.222" v="776"/>
          <ac:spMkLst>
            <pc:docMk/>
            <pc:sldMk cId="363971001" sldId="261"/>
            <ac:spMk id="721" creationId="{24A33E62-F3FF-429F-B660-97C71B1929C8}"/>
          </ac:spMkLst>
        </pc:spChg>
        <pc:spChg chg="mod">
          <ac:chgData name="Daniela Beck" userId="10600121b971e09f" providerId="LiveId" clId="{5676684D-C6A6-4479-81E2-5B80133299DC}" dt="2020-07-30T08:24:12.222" v="776"/>
          <ac:spMkLst>
            <pc:docMk/>
            <pc:sldMk cId="363971001" sldId="261"/>
            <ac:spMk id="722" creationId="{C5E40E9B-98D4-4AAA-B116-0B2E948BB4AF}"/>
          </ac:spMkLst>
        </pc:spChg>
        <pc:spChg chg="mod">
          <ac:chgData name="Daniela Beck" userId="10600121b971e09f" providerId="LiveId" clId="{5676684D-C6A6-4479-81E2-5B80133299DC}" dt="2020-07-30T08:24:12.222" v="776"/>
          <ac:spMkLst>
            <pc:docMk/>
            <pc:sldMk cId="363971001" sldId="261"/>
            <ac:spMk id="723" creationId="{427A0537-8C81-4EF3-A804-9DEF99CE8409}"/>
          </ac:spMkLst>
        </pc:spChg>
        <pc:spChg chg="mod">
          <ac:chgData name="Daniela Beck" userId="10600121b971e09f" providerId="LiveId" clId="{5676684D-C6A6-4479-81E2-5B80133299DC}" dt="2020-07-30T08:24:12.222" v="776"/>
          <ac:spMkLst>
            <pc:docMk/>
            <pc:sldMk cId="363971001" sldId="261"/>
            <ac:spMk id="724" creationId="{4F82BDFE-C300-4FE2-8179-A1BFDBB58901}"/>
          </ac:spMkLst>
        </pc:spChg>
        <pc:spChg chg="mod">
          <ac:chgData name="Daniela Beck" userId="10600121b971e09f" providerId="LiveId" clId="{5676684D-C6A6-4479-81E2-5B80133299DC}" dt="2020-07-30T08:24:12.222" v="776"/>
          <ac:spMkLst>
            <pc:docMk/>
            <pc:sldMk cId="363971001" sldId="261"/>
            <ac:spMk id="725" creationId="{24EA17F2-7666-470E-9FDE-548764CED4EB}"/>
          </ac:spMkLst>
        </pc:spChg>
        <pc:spChg chg="mod">
          <ac:chgData name="Daniela Beck" userId="10600121b971e09f" providerId="LiveId" clId="{5676684D-C6A6-4479-81E2-5B80133299DC}" dt="2020-07-30T08:24:12.222" v="776"/>
          <ac:spMkLst>
            <pc:docMk/>
            <pc:sldMk cId="363971001" sldId="261"/>
            <ac:spMk id="726" creationId="{4CF53D33-0171-426D-BD64-0B0B24316406}"/>
          </ac:spMkLst>
        </pc:spChg>
        <pc:spChg chg="mod">
          <ac:chgData name="Daniela Beck" userId="10600121b971e09f" providerId="LiveId" clId="{5676684D-C6A6-4479-81E2-5B80133299DC}" dt="2020-07-30T08:24:12.222" v="776"/>
          <ac:spMkLst>
            <pc:docMk/>
            <pc:sldMk cId="363971001" sldId="261"/>
            <ac:spMk id="727" creationId="{7355E3FE-5E4A-453E-A325-8E546DB04AD2}"/>
          </ac:spMkLst>
        </pc:spChg>
        <pc:spChg chg="mod">
          <ac:chgData name="Daniela Beck" userId="10600121b971e09f" providerId="LiveId" clId="{5676684D-C6A6-4479-81E2-5B80133299DC}" dt="2020-07-30T08:24:12.222" v="776"/>
          <ac:spMkLst>
            <pc:docMk/>
            <pc:sldMk cId="363971001" sldId="261"/>
            <ac:spMk id="728" creationId="{AA7615D2-D124-4A86-B7B0-C70BB045FBEC}"/>
          </ac:spMkLst>
        </pc:spChg>
        <pc:spChg chg="mod">
          <ac:chgData name="Daniela Beck" userId="10600121b971e09f" providerId="LiveId" clId="{5676684D-C6A6-4479-81E2-5B80133299DC}" dt="2020-07-30T08:24:12.222" v="776"/>
          <ac:spMkLst>
            <pc:docMk/>
            <pc:sldMk cId="363971001" sldId="261"/>
            <ac:spMk id="729" creationId="{024A908F-2598-42B9-88A6-3EB2894FA92E}"/>
          </ac:spMkLst>
        </pc:spChg>
        <pc:spChg chg="mod">
          <ac:chgData name="Daniela Beck" userId="10600121b971e09f" providerId="LiveId" clId="{5676684D-C6A6-4479-81E2-5B80133299DC}" dt="2020-07-30T08:24:12.222" v="776"/>
          <ac:spMkLst>
            <pc:docMk/>
            <pc:sldMk cId="363971001" sldId="261"/>
            <ac:spMk id="730" creationId="{77979A06-4A60-4F56-810F-DD2286505278}"/>
          </ac:spMkLst>
        </pc:spChg>
        <pc:spChg chg="mod">
          <ac:chgData name="Daniela Beck" userId="10600121b971e09f" providerId="LiveId" clId="{5676684D-C6A6-4479-81E2-5B80133299DC}" dt="2020-07-30T08:24:12.222" v="776"/>
          <ac:spMkLst>
            <pc:docMk/>
            <pc:sldMk cId="363971001" sldId="261"/>
            <ac:spMk id="731" creationId="{5DE11F53-3DDD-43B1-A775-DD2B60EACAFF}"/>
          </ac:spMkLst>
        </pc:spChg>
        <pc:spChg chg="mod">
          <ac:chgData name="Daniela Beck" userId="10600121b971e09f" providerId="LiveId" clId="{5676684D-C6A6-4479-81E2-5B80133299DC}" dt="2020-07-30T08:24:12.222" v="776"/>
          <ac:spMkLst>
            <pc:docMk/>
            <pc:sldMk cId="363971001" sldId="261"/>
            <ac:spMk id="732" creationId="{8015B263-B776-4C4E-B317-7FA152CA4F11}"/>
          </ac:spMkLst>
        </pc:spChg>
        <pc:spChg chg="mod">
          <ac:chgData name="Daniela Beck" userId="10600121b971e09f" providerId="LiveId" clId="{5676684D-C6A6-4479-81E2-5B80133299DC}" dt="2020-07-30T08:24:12.222" v="776"/>
          <ac:spMkLst>
            <pc:docMk/>
            <pc:sldMk cId="363971001" sldId="261"/>
            <ac:spMk id="733" creationId="{68360006-D739-4F80-A6B0-B46A852588E2}"/>
          </ac:spMkLst>
        </pc:spChg>
        <pc:spChg chg="mod">
          <ac:chgData name="Daniela Beck" userId="10600121b971e09f" providerId="LiveId" clId="{5676684D-C6A6-4479-81E2-5B80133299DC}" dt="2020-07-30T08:24:12.222" v="776"/>
          <ac:spMkLst>
            <pc:docMk/>
            <pc:sldMk cId="363971001" sldId="261"/>
            <ac:spMk id="734" creationId="{A7900708-C1C7-4C62-BA69-69FB3571BD1F}"/>
          </ac:spMkLst>
        </pc:spChg>
        <pc:spChg chg="add del mod">
          <ac:chgData name="Daniela Beck" userId="10600121b971e09f" providerId="LiveId" clId="{5676684D-C6A6-4479-81E2-5B80133299DC}" dt="2020-07-30T08:24:12.222" v="776"/>
          <ac:spMkLst>
            <pc:docMk/>
            <pc:sldMk cId="363971001" sldId="261"/>
            <ac:spMk id="735" creationId="{11D5047B-B677-4178-99F7-B5C0629BA33F}"/>
          </ac:spMkLst>
        </pc:spChg>
        <pc:spChg chg="mod">
          <ac:chgData name="Daniela Beck" userId="10600121b971e09f" providerId="LiveId" clId="{5676684D-C6A6-4479-81E2-5B80133299DC}" dt="2020-07-30T08:24:12.222" v="776"/>
          <ac:spMkLst>
            <pc:docMk/>
            <pc:sldMk cId="363971001" sldId="261"/>
            <ac:spMk id="737" creationId="{EB692A0C-6AA1-4952-B9A3-2427E07B802B}"/>
          </ac:spMkLst>
        </pc:spChg>
        <pc:spChg chg="mod">
          <ac:chgData name="Daniela Beck" userId="10600121b971e09f" providerId="LiveId" clId="{5676684D-C6A6-4479-81E2-5B80133299DC}" dt="2020-07-30T08:24:12.222" v="776"/>
          <ac:spMkLst>
            <pc:docMk/>
            <pc:sldMk cId="363971001" sldId="261"/>
            <ac:spMk id="746" creationId="{27979083-D379-45D8-9984-EDDEEFC54943}"/>
          </ac:spMkLst>
        </pc:spChg>
        <pc:spChg chg="mod">
          <ac:chgData name="Daniela Beck" userId="10600121b971e09f" providerId="LiveId" clId="{5676684D-C6A6-4479-81E2-5B80133299DC}" dt="2020-07-30T08:24:12.222" v="776"/>
          <ac:spMkLst>
            <pc:docMk/>
            <pc:sldMk cId="363971001" sldId="261"/>
            <ac:spMk id="751" creationId="{8113C90E-BC85-4D48-AEBB-49313564B257}"/>
          </ac:spMkLst>
        </pc:spChg>
        <pc:spChg chg="mod">
          <ac:chgData name="Daniela Beck" userId="10600121b971e09f" providerId="LiveId" clId="{5676684D-C6A6-4479-81E2-5B80133299DC}" dt="2020-07-30T08:24:12.222" v="776"/>
          <ac:spMkLst>
            <pc:docMk/>
            <pc:sldMk cId="363971001" sldId="261"/>
            <ac:spMk id="752" creationId="{0E673351-D366-4844-AA81-894B27566A45}"/>
          </ac:spMkLst>
        </pc:spChg>
        <pc:spChg chg="mod">
          <ac:chgData name="Daniela Beck" userId="10600121b971e09f" providerId="LiveId" clId="{5676684D-C6A6-4479-81E2-5B80133299DC}" dt="2020-07-30T08:24:12.222" v="776"/>
          <ac:spMkLst>
            <pc:docMk/>
            <pc:sldMk cId="363971001" sldId="261"/>
            <ac:spMk id="754" creationId="{B973A9A6-033B-4AB9-A14E-46157F546000}"/>
          </ac:spMkLst>
        </pc:spChg>
        <pc:spChg chg="mod">
          <ac:chgData name="Daniela Beck" userId="10600121b971e09f" providerId="LiveId" clId="{5676684D-C6A6-4479-81E2-5B80133299DC}" dt="2020-07-30T08:24:12.222" v="776"/>
          <ac:spMkLst>
            <pc:docMk/>
            <pc:sldMk cId="363971001" sldId="261"/>
            <ac:spMk id="755" creationId="{E329F79A-7117-4B18-85DA-AD86244FDA19}"/>
          </ac:spMkLst>
        </pc:spChg>
        <pc:spChg chg="mod">
          <ac:chgData name="Daniela Beck" userId="10600121b971e09f" providerId="LiveId" clId="{5676684D-C6A6-4479-81E2-5B80133299DC}" dt="2020-07-30T08:24:12.222" v="776"/>
          <ac:spMkLst>
            <pc:docMk/>
            <pc:sldMk cId="363971001" sldId="261"/>
            <ac:spMk id="756" creationId="{8641F970-7728-41A1-AE99-20A4F45E3061}"/>
          </ac:spMkLst>
        </pc:spChg>
        <pc:spChg chg="mod">
          <ac:chgData name="Daniela Beck" userId="10600121b971e09f" providerId="LiveId" clId="{5676684D-C6A6-4479-81E2-5B80133299DC}" dt="2020-07-30T08:24:12.222" v="776"/>
          <ac:spMkLst>
            <pc:docMk/>
            <pc:sldMk cId="363971001" sldId="261"/>
            <ac:spMk id="757" creationId="{F11F562C-C25B-4912-9183-D6F8183D1FC1}"/>
          </ac:spMkLst>
        </pc:spChg>
        <pc:spChg chg="mod">
          <ac:chgData name="Daniela Beck" userId="10600121b971e09f" providerId="LiveId" clId="{5676684D-C6A6-4479-81E2-5B80133299DC}" dt="2020-07-30T08:24:12.222" v="776"/>
          <ac:spMkLst>
            <pc:docMk/>
            <pc:sldMk cId="363971001" sldId="261"/>
            <ac:spMk id="758" creationId="{EF14894F-8CDE-41EA-8F39-50D98C90F2D5}"/>
          </ac:spMkLst>
        </pc:spChg>
        <pc:spChg chg="mod">
          <ac:chgData name="Daniela Beck" userId="10600121b971e09f" providerId="LiveId" clId="{5676684D-C6A6-4479-81E2-5B80133299DC}" dt="2020-07-30T08:24:12.222" v="776"/>
          <ac:spMkLst>
            <pc:docMk/>
            <pc:sldMk cId="363971001" sldId="261"/>
            <ac:spMk id="759" creationId="{4F2031F5-F87E-42F4-85CD-06C5D1469475}"/>
          </ac:spMkLst>
        </pc:spChg>
        <pc:spChg chg="mod">
          <ac:chgData name="Daniela Beck" userId="10600121b971e09f" providerId="LiveId" clId="{5676684D-C6A6-4479-81E2-5B80133299DC}" dt="2020-07-30T08:24:12.222" v="776"/>
          <ac:spMkLst>
            <pc:docMk/>
            <pc:sldMk cId="363971001" sldId="261"/>
            <ac:spMk id="760" creationId="{627298A3-7381-4F01-8322-3B473B2CD9A9}"/>
          </ac:spMkLst>
        </pc:spChg>
        <pc:spChg chg="mod">
          <ac:chgData name="Daniela Beck" userId="10600121b971e09f" providerId="LiveId" clId="{5676684D-C6A6-4479-81E2-5B80133299DC}" dt="2020-07-30T08:24:12.222" v="776"/>
          <ac:spMkLst>
            <pc:docMk/>
            <pc:sldMk cId="363971001" sldId="261"/>
            <ac:spMk id="761" creationId="{E99BD141-D299-47AC-9EDC-C12C626A984D}"/>
          </ac:spMkLst>
        </pc:spChg>
        <pc:spChg chg="mod">
          <ac:chgData name="Daniela Beck" userId="10600121b971e09f" providerId="LiveId" clId="{5676684D-C6A6-4479-81E2-5B80133299DC}" dt="2020-07-30T08:24:12.222" v="776"/>
          <ac:spMkLst>
            <pc:docMk/>
            <pc:sldMk cId="363971001" sldId="261"/>
            <ac:spMk id="762" creationId="{0F6BD31D-3E55-43E7-9859-02DD5EAFB551}"/>
          </ac:spMkLst>
        </pc:spChg>
        <pc:spChg chg="mod">
          <ac:chgData name="Daniela Beck" userId="10600121b971e09f" providerId="LiveId" clId="{5676684D-C6A6-4479-81E2-5B80133299DC}" dt="2020-07-30T08:24:12.222" v="776"/>
          <ac:spMkLst>
            <pc:docMk/>
            <pc:sldMk cId="363971001" sldId="261"/>
            <ac:spMk id="763" creationId="{60C79802-A3B1-40DD-9526-A992C48F0102}"/>
          </ac:spMkLst>
        </pc:spChg>
        <pc:spChg chg="mod">
          <ac:chgData name="Daniela Beck" userId="10600121b971e09f" providerId="LiveId" clId="{5676684D-C6A6-4479-81E2-5B80133299DC}" dt="2020-07-30T08:24:12.222" v="776"/>
          <ac:spMkLst>
            <pc:docMk/>
            <pc:sldMk cId="363971001" sldId="261"/>
            <ac:spMk id="764" creationId="{A1B3992B-06B8-4A02-A453-36D0778DB6B3}"/>
          </ac:spMkLst>
        </pc:spChg>
        <pc:spChg chg="mod">
          <ac:chgData name="Daniela Beck" userId="10600121b971e09f" providerId="LiveId" clId="{5676684D-C6A6-4479-81E2-5B80133299DC}" dt="2020-07-30T08:24:12.222" v="776"/>
          <ac:spMkLst>
            <pc:docMk/>
            <pc:sldMk cId="363971001" sldId="261"/>
            <ac:spMk id="765" creationId="{CC50DB49-C693-46F9-B06E-88DBDB72168B}"/>
          </ac:spMkLst>
        </pc:spChg>
        <pc:spChg chg="mod">
          <ac:chgData name="Daniela Beck" userId="10600121b971e09f" providerId="LiveId" clId="{5676684D-C6A6-4479-81E2-5B80133299DC}" dt="2020-07-30T08:24:12.222" v="776"/>
          <ac:spMkLst>
            <pc:docMk/>
            <pc:sldMk cId="363971001" sldId="261"/>
            <ac:spMk id="766" creationId="{09790DF1-1525-4E83-956C-02834647E472}"/>
          </ac:spMkLst>
        </pc:spChg>
        <pc:spChg chg="mod">
          <ac:chgData name="Daniela Beck" userId="10600121b971e09f" providerId="LiveId" clId="{5676684D-C6A6-4479-81E2-5B80133299DC}" dt="2020-07-30T08:24:12.222" v="776"/>
          <ac:spMkLst>
            <pc:docMk/>
            <pc:sldMk cId="363971001" sldId="261"/>
            <ac:spMk id="767" creationId="{A6D4DAAD-39AA-4E9D-9EDD-7759E892E295}"/>
          </ac:spMkLst>
        </pc:spChg>
        <pc:spChg chg="mod">
          <ac:chgData name="Daniela Beck" userId="10600121b971e09f" providerId="LiveId" clId="{5676684D-C6A6-4479-81E2-5B80133299DC}" dt="2020-07-30T08:24:12.222" v="776"/>
          <ac:spMkLst>
            <pc:docMk/>
            <pc:sldMk cId="363971001" sldId="261"/>
            <ac:spMk id="768" creationId="{C4415AD4-369A-42CE-ADC5-681E14E856B3}"/>
          </ac:spMkLst>
        </pc:spChg>
        <pc:spChg chg="mod">
          <ac:chgData name="Daniela Beck" userId="10600121b971e09f" providerId="LiveId" clId="{5676684D-C6A6-4479-81E2-5B80133299DC}" dt="2020-07-30T08:24:12.222" v="776"/>
          <ac:spMkLst>
            <pc:docMk/>
            <pc:sldMk cId="363971001" sldId="261"/>
            <ac:spMk id="769" creationId="{18D4E8FB-B584-4A7E-9E14-38EFBFC963B4}"/>
          </ac:spMkLst>
        </pc:spChg>
        <pc:spChg chg="mod">
          <ac:chgData name="Daniela Beck" userId="10600121b971e09f" providerId="LiveId" clId="{5676684D-C6A6-4479-81E2-5B80133299DC}" dt="2020-07-30T08:24:12.222" v="776"/>
          <ac:spMkLst>
            <pc:docMk/>
            <pc:sldMk cId="363971001" sldId="261"/>
            <ac:spMk id="770" creationId="{CE00010A-B12B-4186-BA19-3C49D142EA5F}"/>
          </ac:spMkLst>
        </pc:spChg>
        <pc:spChg chg="mod">
          <ac:chgData name="Daniela Beck" userId="10600121b971e09f" providerId="LiveId" clId="{5676684D-C6A6-4479-81E2-5B80133299DC}" dt="2020-07-30T08:24:12.222" v="776"/>
          <ac:spMkLst>
            <pc:docMk/>
            <pc:sldMk cId="363971001" sldId="261"/>
            <ac:spMk id="771" creationId="{D80EBD26-5E6E-4B69-BAFC-8B3EB66F3AA2}"/>
          </ac:spMkLst>
        </pc:spChg>
        <pc:spChg chg="mod">
          <ac:chgData name="Daniela Beck" userId="10600121b971e09f" providerId="LiveId" clId="{5676684D-C6A6-4479-81E2-5B80133299DC}" dt="2020-07-30T08:24:12.222" v="776"/>
          <ac:spMkLst>
            <pc:docMk/>
            <pc:sldMk cId="363971001" sldId="261"/>
            <ac:spMk id="772" creationId="{24B7D7AD-F2E5-4981-B6AC-D2546B79BE70}"/>
          </ac:spMkLst>
        </pc:spChg>
        <pc:spChg chg="mod">
          <ac:chgData name="Daniela Beck" userId="10600121b971e09f" providerId="LiveId" clId="{5676684D-C6A6-4479-81E2-5B80133299DC}" dt="2020-07-30T08:24:12.222" v="776"/>
          <ac:spMkLst>
            <pc:docMk/>
            <pc:sldMk cId="363971001" sldId="261"/>
            <ac:spMk id="773" creationId="{DA85CE3C-243C-4A74-BFF2-F63161CD6295}"/>
          </ac:spMkLst>
        </pc:spChg>
        <pc:spChg chg="mod">
          <ac:chgData name="Daniela Beck" userId="10600121b971e09f" providerId="LiveId" clId="{5676684D-C6A6-4479-81E2-5B80133299DC}" dt="2020-07-30T08:24:12.222" v="776"/>
          <ac:spMkLst>
            <pc:docMk/>
            <pc:sldMk cId="363971001" sldId="261"/>
            <ac:spMk id="774" creationId="{CC93C58D-EBD0-48FF-AD8F-CD054FFA255F}"/>
          </ac:spMkLst>
        </pc:spChg>
        <pc:spChg chg="mod">
          <ac:chgData name="Daniela Beck" userId="10600121b971e09f" providerId="LiveId" clId="{5676684D-C6A6-4479-81E2-5B80133299DC}" dt="2020-07-30T08:24:12.222" v="776"/>
          <ac:spMkLst>
            <pc:docMk/>
            <pc:sldMk cId="363971001" sldId="261"/>
            <ac:spMk id="775" creationId="{DDC677DC-666E-41C1-928C-82DAFDE1C53D}"/>
          </ac:spMkLst>
        </pc:spChg>
        <pc:spChg chg="mod">
          <ac:chgData name="Daniela Beck" userId="10600121b971e09f" providerId="LiveId" clId="{5676684D-C6A6-4479-81E2-5B80133299DC}" dt="2020-07-30T08:24:12.222" v="776"/>
          <ac:spMkLst>
            <pc:docMk/>
            <pc:sldMk cId="363971001" sldId="261"/>
            <ac:spMk id="776" creationId="{98616C30-4DAD-4B63-A153-4E3C46F1DC00}"/>
          </ac:spMkLst>
        </pc:spChg>
        <pc:spChg chg="mod">
          <ac:chgData name="Daniela Beck" userId="10600121b971e09f" providerId="LiveId" clId="{5676684D-C6A6-4479-81E2-5B80133299DC}" dt="2020-07-30T08:24:12.222" v="776"/>
          <ac:spMkLst>
            <pc:docMk/>
            <pc:sldMk cId="363971001" sldId="261"/>
            <ac:spMk id="777" creationId="{39F94488-31DE-4A26-9A44-240FED9AB929}"/>
          </ac:spMkLst>
        </pc:spChg>
        <pc:spChg chg="mod">
          <ac:chgData name="Daniela Beck" userId="10600121b971e09f" providerId="LiveId" clId="{5676684D-C6A6-4479-81E2-5B80133299DC}" dt="2020-07-30T08:24:12.222" v="776"/>
          <ac:spMkLst>
            <pc:docMk/>
            <pc:sldMk cId="363971001" sldId="261"/>
            <ac:spMk id="778" creationId="{B1C298E5-15EF-435E-8795-CD101FFBD0C6}"/>
          </ac:spMkLst>
        </pc:spChg>
        <pc:spChg chg="mod">
          <ac:chgData name="Daniela Beck" userId="10600121b971e09f" providerId="LiveId" clId="{5676684D-C6A6-4479-81E2-5B80133299DC}" dt="2020-07-30T08:24:12.222" v="776"/>
          <ac:spMkLst>
            <pc:docMk/>
            <pc:sldMk cId="363971001" sldId="261"/>
            <ac:spMk id="779" creationId="{5AD86139-0441-4079-B2FC-0AA0D65BFBFF}"/>
          </ac:spMkLst>
        </pc:spChg>
        <pc:spChg chg="mod">
          <ac:chgData name="Daniela Beck" userId="10600121b971e09f" providerId="LiveId" clId="{5676684D-C6A6-4479-81E2-5B80133299DC}" dt="2020-07-30T08:24:12.222" v="776"/>
          <ac:spMkLst>
            <pc:docMk/>
            <pc:sldMk cId="363971001" sldId="261"/>
            <ac:spMk id="781" creationId="{E2A414D9-0099-4024-A473-4599A1EF349C}"/>
          </ac:spMkLst>
        </pc:spChg>
        <pc:spChg chg="mod">
          <ac:chgData name="Daniela Beck" userId="10600121b971e09f" providerId="LiveId" clId="{5676684D-C6A6-4479-81E2-5B80133299DC}" dt="2020-07-30T08:24:12.222" v="776"/>
          <ac:spMkLst>
            <pc:docMk/>
            <pc:sldMk cId="363971001" sldId="261"/>
            <ac:spMk id="782" creationId="{17798233-31B6-4AF6-9439-C621747946B5}"/>
          </ac:spMkLst>
        </pc:spChg>
        <pc:spChg chg="mod">
          <ac:chgData name="Daniela Beck" userId="10600121b971e09f" providerId="LiveId" clId="{5676684D-C6A6-4479-81E2-5B80133299DC}" dt="2020-07-30T08:24:12.222" v="776"/>
          <ac:spMkLst>
            <pc:docMk/>
            <pc:sldMk cId="363971001" sldId="261"/>
            <ac:spMk id="783" creationId="{256E23F6-5CE1-4AE6-9A95-6330791E3C93}"/>
          </ac:spMkLst>
        </pc:spChg>
        <pc:spChg chg="mod">
          <ac:chgData name="Daniela Beck" userId="10600121b971e09f" providerId="LiveId" clId="{5676684D-C6A6-4479-81E2-5B80133299DC}" dt="2020-07-30T08:24:12.222" v="776"/>
          <ac:spMkLst>
            <pc:docMk/>
            <pc:sldMk cId="363971001" sldId="261"/>
            <ac:spMk id="787" creationId="{8561B1EE-B3F6-4AC4-B25D-D8C38195FC66}"/>
          </ac:spMkLst>
        </pc:spChg>
        <pc:spChg chg="mod">
          <ac:chgData name="Daniela Beck" userId="10600121b971e09f" providerId="LiveId" clId="{5676684D-C6A6-4479-81E2-5B80133299DC}" dt="2020-07-30T08:24:12.222" v="776"/>
          <ac:spMkLst>
            <pc:docMk/>
            <pc:sldMk cId="363971001" sldId="261"/>
            <ac:spMk id="788" creationId="{D163C364-C313-4927-981C-4FDD4CD06675}"/>
          </ac:spMkLst>
        </pc:spChg>
        <pc:spChg chg="mod">
          <ac:chgData name="Daniela Beck" userId="10600121b971e09f" providerId="LiveId" clId="{5676684D-C6A6-4479-81E2-5B80133299DC}" dt="2020-07-30T08:24:12.222" v="776"/>
          <ac:spMkLst>
            <pc:docMk/>
            <pc:sldMk cId="363971001" sldId="261"/>
            <ac:spMk id="789" creationId="{A938429C-CE37-48EC-AEE3-3A9F91CB84DC}"/>
          </ac:spMkLst>
        </pc:spChg>
        <pc:spChg chg="mod">
          <ac:chgData name="Daniela Beck" userId="10600121b971e09f" providerId="LiveId" clId="{5676684D-C6A6-4479-81E2-5B80133299DC}" dt="2020-07-30T08:24:12.222" v="776"/>
          <ac:spMkLst>
            <pc:docMk/>
            <pc:sldMk cId="363971001" sldId="261"/>
            <ac:spMk id="790" creationId="{F65CDC82-2605-4809-8FF8-E7BB400B29FA}"/>
          </ac:spMkLst>
        </pc:spChg>
        <pc:spChg chg="add del mod">
          <ac:chgData name="Daniela Beck" userId="10600121b971e09f" providerId="LiveId" clId="{5676684D-C6A6-4479-81E2-5B80133299DC}" dt="2020-07-30T08:24:12.222" v="776"/>
          <ac:spMkLst>
            <pc:docMk/>
            <pc:sldMk cId="363971001" sldId="261"/>
            <ac:spMk id="791" creationId="{F3C9958F-89B0-4BE4-AA80-2F395557231E}"/>
          </ac:spMkLst>
        </pc:spChg>
        <pc:spChg chg="add del mod">
          <ac:chgData name="Daniela Beck" userId="10600121b971e09f" providerId="LiveId" clId="{5676684D-C6A6-4479-81E2-5B80133299DC}" dt="2020-07-30T08:24:12.222" v="776"/>
          <ac:spMkLst>
            <pc:docMk/>
            <pc:sldMk cId="363971001" sldId="261"/>
            <ac:spMk id="797" creationId="{5474C7CE-6E8B-4ECF-9541-232DB53FDE76}"/>
          </ac:spMkLst>
        </pc:spChg>
        <pc:spChg chg="add del mod">
          <ac:chgData name="Daniela Beck" userId="10600121b971e09f" providerId="LiveId" clId="{5676684D-C6A6-4479-81E2-5B80133299DC}" dt="2020-07-30T08:24:12.222" v="776"/>
          <ac:spMkLst>
            <pc:docMk/>
            <pc:sldMk cId="363971001" sldId="261"/>
            <ac:spMk id="798" creationId="{19DABEC0-BCBA-4E00-9D41-B5ACBF7970C7}"/>
          </ac:spMkLst>
        </pc:spChg>
        <pc:spChg chg="add del mod">
          <ac:chgData name="Daniela Beck" userId="10600121b971e09f" providerId="LiveId" clId="{5676684D-C6A6-4479-81E2-5B80133299DC}" dt="2020-07-30T08:24:12.222" v="776"/>
          <ac:spMkLst>
            <pc:docMk/>
            <pc:sldMk cId="363971001" sldId="261"/>
            <ac:spMk id="799" creationId="{2CD8347A-55A7-4905-A597-B346E74BE7F9}"/>
          </ac:spMkLst>
        </pc:spChg>
        <pc:spChg chg="add del mod">
          <ac:chgData name="Daniela Beck" userId="10600121b971e09f" providerId="LiveId" clId="{5676684D-C6A6-4479-81E2-5B80133299DC}" dt="2020-07-30T08:24:12.222" v="776"/>
          <ac:spMkLst>
            <pc:docMk/>
            <pc:sldMk cId="363971001" sldId="261"/>
            <ac:spMk id="800" creationId="{0386CE4B-99FC-4DF9-BA9B-4A0322F9BE45}"/>
          </ac:spMkLst>
        </pc:spChg>
        <pc:spChg chg="add del mod">
          <ac:chgData name="Daniela Beck" userId="10600121b971e09f" providerId="LiveId" clId="{5676684D-C6A6-4479-81E2-5B80133299DC}" dt="2020-07-30T08:24:12.222" v="776"/>
          <ac:spMkLst>
            <pc:docMk/>
            <pc:sldMk cId="363971001" sldId="261"/>
            <ac:spMk id="803" creationId="{683DC850-F865-4407-AD8F-79409AF49EE1}"/>
          </ac:spMkLst>
        </pc:spChg>
        <pc:spChg chg="add del mod">
          <ac:chgData name="Daniela Beck" userId="10600121b971e09f" providerId="LiveId" clId="{5676684D-C6A6-4479-81E2-5B80133299DC}" dt="2020-07-30T08:24:12.222" v="776"/>
          <ac:spMkLst>
            <pc:docMk/>
            <pc:sldMk cId="363971001" sldId="261"/>
            <ac:spMk id="804" creationId="{9D811F04-2E5C-4962-A537-0DE474B45ACE}"/>
          </ac:spMkLst>
        </pc:spChg>
        <pc:spChg chg="add del mod">
          <ac:chgData name="Daniela Beck" userId="10600121b971e09f" providerId="LiveId" clId="{5676684D-C6A6-4479-81E2-5B80133299DC}" dt="2020-07-30T08:24:12.222" v="776"/>
          <ac:spMkLst>
            <pc:docMk/>
            <pc:sldMk cId="363971001" sldId="261"/>
            <ac:spMk id="805" creationId="{6C4FF3D8-F672-478E-84CC-2B14865D9821}"/>
          </ac:spMkLst>
        </pc:spChg>
        <pc:spChg chg="add del mod">
          <ac:chgData name="Daniela Beck" userId="10600121b971e09f" providerId="LiveId" clId="{5676684D-C6A6-4479-81E2-5B80133299DC}" dt="2020-07-30T08:24:12.222" v="776"/>
          <ac:spMkLst>
            <pc:docMk/>
            <pc:sldMk cId="363971001" sldId="261"/>
            <ac:spMk id="806" creationId="{6D4D02A5-CEDD-4C71-943B-6DD9F2A5650A}"/>
          </ac:spMkLst>
        </pc:spChg>
        <pc:spChg chg="add del mod">
          <ac:chgData name="Daniela Beck" userId="10600121b971e09f" providerId="LiveId" clId="{5676684D-C6A6-4479-81E2-5B80133299DC}" dt="2020-07-30T08:24:12.222" v="776"/>
          <ac:spMkLst>
            <pc:docMk/>
            <pc:sldMk cId="363971001" sldId="261"/>
            <ac:spMk id="807" creationId="{B62D1FC1-E48D-4FCF-BCB3-86AD7DEF398E}"/>
          </ac:spMkLst>
        </pc:spChg>
        <pc:spChg chg="add del mod">
          <ac:chgData name="Daniela Beck" userId="10600121b971e09f" providerId="LiveId" clId="{5676684D-C6A6-4479-81E2-5B80133299DC}" dt="2020-07-30T08:24:12.222" v="776"/>
          <ac:spMkLst>
            <pc:docMk/>
            <pc:sldMk cId="363971001" sldId="261"/>
            <ac:spMk id="808" creationId="{5D94B4C1-075E-4803-929E-EC97F676E35E}"/>
          </ac:spMkLst>
        </pc:spChg>
        <pc:spChg chg="add del mod">
          <ac:chgData name="Daniela Beck" userId="10600121b971e09f" providerId="LiveId" clId="{5676684D-C6A6-4479-81E2-5B80133299DC}" dt="2020-07-30T08:24:12.222" v="776"/>
          <ac:spMkLst>
            <pc:docMk/>
            <pc:sldMk cId="363971001" sldId="261"/>
            <ac:spMk id="809" creationId="{ED75759F-FF3F-49A1-88C8-1421B4EEB2BE}"/>
          </ac:spMkLst>
        </pc:spChg>
        <pc:spChg chg="add del mod">
          <ac:chgData name="Daniela Beck" userId="10600121b971e09f" providerId="LiveId" clId="{5676684D-C6A6-4479-81E2-5B80133299DC}" dt="2020-07-30T08:24:12.222" v="776"/>
          <ac:spMkLst>
            <pc:docMk/>
            <pc:sldMk cId="363971001" sldId="261"/>
            <ac:spMk id="810" creationId="{4D68A66D-9B29-457F-AC5D-9BE84D2C95E6}"/>
          </ac:spMkLst>
        </pc:spChg>
        <pc:spChg chg="add del mod">
          <ac:chgData name="Daniela Beck" userId="10600121b971e09f" providerId="LiveId" clId="{5676684D-C6A6-4479-81E2-5B80133299DC}" dt="2020-07-30T08:24:12.222" v="776"/>
          <ac:spMkLst>
            <pc:docMk/>
            <pc:sldMk cId="363971001" sldId="261"/>
            <ac:spMk id="811" creationId="{864C656C-68B6-4810-A32B-B26508B71D14}"/>
          </ac:spMkLst>
        </pc:spChg>
        <pc:spChg chg="add del mod">
          <ac:chgData name="Daniela Beck" userId="10600121b971e09f" providerId="LiveId" clId="{5676684D-C6A6-4479-81E2-5B80133299DC}" dt="2020-07-30T08:24:12.222" v="776"/>
          <ac:spMkLst>
            <pc:docMk/>
            <pc:sldMk cId="363971001" sldId="261"/>
            <ac:spMk id="812" creationId="{E4849024-8A5C-450C-A959-B82F640ADFE0}"/>
          </ac:spMkLst>
        </pc:spChg>
        <pc:spChg chg="add del mod">
          <ac:chgData name="Daniela Beck" userId="10600121b971e09f" providerId="LiveId" clId="{5676684D-C6A6-4479-81E2-5B80133299DC}" dt="2020-07-30T08:24:12.222" v="776"/>
          <ac:spMkLst>
            <pc:docMk/>
            <pc:sldMk cId="363971001" sldId="261"/>
            <ac:spMk id="813" creationId="{61A9DA08-D9D9-42F2-98A1-E91C80FDE29E}"/>
          </ac:spMkLst>
        </pc:spChg>
        <pc:spChg chg="add del mod">
          <ac:chgData name="Daniela Beck" userId="10600121b971e09f" providerId="LiveId" clId="{5676684D-C6A6-4479-81E2-5B80133299DC}" dt="2020-07-30T08:24:12.222" v="776"/>
          <ac:spMkLst>
            <pc:docMk/>
            <pc:sldMk cId="363971001" sldId="261"/>
            <ac:spMk id="814" creationId="{153F2747-9CA4-4A4A-B932-8CD0A0F86EE6}"/>
          </ac:spMkLst>
        </pc:spChg>
        <pc:spChg chg="add mod">
          <ac:chgData name="Daniela Beck" userId="10600121b971e09f" providerId="LiveId" clId="{5676684D-C6A6-4479-81E2-5B80133299DC}" dt="2020-07-30T08:38:18.564" v="1048" actId="164"/>
          <ac:spMkLst>
            <pc:docMk/>
            <pc:sldMk cId="363971001" sldId="261"/>
            <ac:spMk id="815" creationId="{B92FD547-785F-45E3-A4A0-8D0EEB1E9E7D}"/>
          </ac:spMkLst>
        </pc:spChg>
        <pc:spChg chg="add mod">
          <ac:chgData name="Daniela Beck" userId="10600121b971e09f" providerId="LiveId" clId="{5676684D-C6A6-4479-81E2-5B80133299DC}" dt="2020-07-30T08:38:18.564" v="1048" actId="164"/>
          <ac:spMkLst>
            <pc:docMk/>
            <pc:sldMk cId="363971001" sldId="261"/>
            <ac:spMk id="816" creationId="{C42462D0-0423-4C69-93D0-07B1A100ADE1}"/>
          </ac:spMkLst>
        </pc:spChg>
        <pc:spChg chg="mod">
          <ac:chgData name="Daniela Beck" userId="10600121b971e09f" providerId="LiveId" clId="{5676684D-C6A6-4479-81E2-5B80133299DC}" dt="2020-07-30T08:24:48.413" v="781"/>
          <ac:spMkLst>
            <pc:docMk/>
            <pc:sldMk cId="363971001" sldId="261"/>
            <ac:spMk id="818" creationId="{74F2C092-A2AE-484D-93CC-A9003F339EBC}"/>
          </ac:spMkLst>
        </pc:spChg>
        <pc:spChg chg="mod">
          <ac:chgData name="Daniela Beck" userId="10600121b971e09f" providerId="LiveId" clId="{5676684D-C6A6-4479-81E2-5B80133299DC}" dt="2020-07-30T08:24:48.413" v="781"/>
          <ac:spMkLst>
            <pc:docMk/>
            <pc:sldMk cId="363971001" sldId="261"/>
            <ac:spMk id="819" creationId="{5A7FC311-171E-42A3-9166-2243ACF2790A}"/>
          </ac:spMkLst>
        </pc:spChg>
        <pc:spChg chg="mod">
          <ac:chgData name="Daniela Beck" userId="10600121b971e09f" providerId="LiveId" clId="{5676684D-C6A6-4479-81E2-5B80133299DC}" dt="2020-07-30T08:24:48.413" v="781"/>
          <ac:spMkLst>
            <pc:docMk/>
            <pc:sldMk cId="363971001" sldId="261"/>
            <ac:spMk id="821" creationId="{A5C3673B-CC86-46BF-B1B4-CEABE4831FA3}"/>
          </ac:spMkLst>
        </pc:spChg>
        <pc:spChg chg="mod">
          <ac:chgData name="Daniela Beck" userId="10600121b971e09f" providerId="LiveId" clId="{5676684D-C6A6-4479-81E2-5B80133299DC}" dt="2020-07-30T08:24:48.413" v="781"/>
          <ac:spMkLst>
            <pc:docMk/>
            <pc:sldMk cId="363971001" sldId="261"/>
            <ac:spMk id="822" creationId="{13FDA635-1252-42D5-BB32-1F067869ABA4}"/>
          </ac:spMkLst>
        </pc:spChg>
        <pc:spChg chg="mod">
          <ac:chgData name="Daniela Beck" userId="10600121b971e09f" providerId="LiveId" clId="{5676684D-C6A6-4479-81E2-5B80133299DC}" dt="2020-07-30T08:24:48.413" v="781"/>
          <ac:spMkLst>
            <pc:docMk/>
            <pc:sldMk cId="363971001" sldId="261"/>
            <ac:spMk id="824" creationId="{4CBB932D-83CB-4BCB-BE62-1BD77EAE5E8B}"/>
          </ac:spMkLst>
        </pc:spChg>
        <pc:spChg chg="mod">
          <ac:chgData name="Daniela Beck" userId="10600121b971e09f" providerId="LiveId" clId="{5676684D-C6A6-4479-81E2-5B80133299DC}" dt="2020-07-30T08:24:48.413" v="781"/>
          <ac:spMkLst>
            <pc:docMk/>
            <pc:sldMk cId="363971001" sldId="261"/>
            <ac:spMk id="825" creationId="{A1653B76-1AE2-49AC-9121-D65FA2A5037D}"/>
          </ac:spMkLst>
        </pc:spChg>
        <pc:spChg chg="mod">
          <ac:chgData name="Daniela Beck" userId="10600121b971e09f" providerId="LiveId" clId="{5676684D-C6A6-4479-81E2-5B80133299DC}" dt="2020-07-30T08:24:48.413" v="781"/>
          <ac:spMkLst>
            <pc:docMk/>
            <pc:sldMk cId="363971001" sldId="261"/>
            <ac:spMk id="827" creationId="{189A4907-5B50-4AB7-884D-F8A0BFC93FC6}"/>
          </ac:spMkLst>
        </pc:spChg>
        <pc:spChg chg="mod">
          <ac:chgData name="Daniela Beck" userId="10600121b971e09f" providerId="LiveId" clId="{5676684D-C6A6-4479-81E2-5B80133299DC}" dt="2020-07-30T08:24:48.413" v="781"/>
          <ac:spMkLst>
            <pc:docMk/>
            <pc:sldMk cId="363971001" sldId="261"/>
            <ac:spMk id="828" creationId="{8A19D355-9E57-4F8C-B203-94BCA607B482}"/>
          </ac:spMkLst>
        </pc:spChg>
        <pc:spChg chg="mod">
          <ac:chgData name="Daniela Beck" userId="10600121b971e09f" providerId="LiveId" clId="{5676684D-C6A6-4479-81E2-5B80133299DC}" dt="2020-07-30T08:24:48.413" v="781"/>
          <ac:spMkLst>
            <pc:docMk/>
            <pc:sldMk cId="363971001" sldId="261"/>
            <ac:spMk id="830" creationId="{276D842B-D62A-4F36-9A1E-5CFE91375925}"/>
          </ac:spMkLst>
        </pc:spChg>
        <pc:spChg chg="mod">
          <ac:chgData name="Daniela Beck" userId="10600121b971e09f" providerId="LiveId" clId="{5676684D-C6A6-4479-81E2-5B80133299DC}" dt="2020-07-30T08:24:48.413" v="781"/>
          <ac:spMkLst>
            <pc:docMk/>
            <pc:sldMk cId="363971001" sldId="261"/>
            <ac:spMk id="831" creationId="{A67A0B34-A2A8-482E-BDD9-781E46F2EB1B}"/>
          </ac:spMkLst>
        </pc:spChg>
        <pc:spChg chg="mod">
          <ac:chgData name="Daniela Beck" userId="10600121b971e09f" providerId="LiveId" clId="{5676684D-C6A6-4479-81E2-5B80133299DC}" dt="2020-07-30T08:24:48.413" v="781"/>
          <ac:spMkLst>
            <pc:docMk/>
            <pc:sldMk cId="363971001" sldId="261"/>
            <ac:spMk id="833" creationId="{2BAFBA4B-69D1-4E6E-8586-14A23289046E}"/>
          </ac:spMkLst>
        </pc:spChg>
        <pc:spChg chg="mod">
          <ac:chgData name="Daniela Beck" userId="10600121b971e09f" providerId="LiveId" clId="{5676684D-C6A6-4479-81E2-5B80133299DC}" dt="2020-07-30T08:24:48.413" v="781"/>
          <ac:spMkLst>
            <pc:docMk/>
            <pc:sldMk cId="363971001" sldId="261"/>
            <ac:spMk id="834" creationId="{F60C9C35-D8BC-4949-850F-60F390D53C48}"/>
          </ac:spMkLst>
        </pc:spChg>
        <pc:spChg chg="add mod">
          <ac:chgData name="Daniela Beck" userId="10600121b971e09f" providerId="LiveId" clId="{5676684D-C6A6-4479-81E2-5B80133299DC}" dt="2020-07-30T08:38:18.564" v="1048" actId="164"/>
          <ac:spMkLst>
            <pc:docMk/>
            <pc:sldMk cId="363971001" sldId="261"/>
            <ac:spMk id="836" creationId="{9C2CCD5F-510C-49F6-BFB7-637D4DB0C0B6}"/>
          </ac:spMkLst>
        </pc:spChg>
        <pc:spChg chg="add mod">
          <ac:chgData name="Daniela Beck" userId="10600121b971e09f" providerId="LiveId" clId="{5676684D-C6A6-4479-81E2-5B80133299DC}" dt="2020-07-30T08:38:18.564" v="1048" actId="164"/>
          <ac:spMkLst>
            <pc:docMk/>
            <pc:sldMk cId="363971001" sldId="261"/>
            <ac:spMk id="838" creationId="{4B9CCF58-D9E4-4F81-9F85-ACFCD4D9C09E}"/>
          </ac:spMkLst>
        </pc:spChg>
        <pc:spChg chg="mod">
          <ac:chgData name="Daniela Beck" userId="10600121b971e09f" providerId="LiveId" clId="{5676684D-C6A6-4479-81E2-5B80133299DC}" dt="2020-07-30T08:24:48.413" v="781"/>
          <ac:spMkLst>
            <pc:docMk/>
            <pc:sldMk cId="363971001" sldId="261"/>
            <ac:spMk id="845" creationId="{084D3776-DB61-4A72-A23C-217A4F885756}"/>
          </ac:spMkLst>
        </pc:spChg>
        <pc:spChg chg="mod">
          <ac:chgData name="Daniela Beck" userId="10600121b971e09f" providerId="LiveId" clId="{5676684D-C6A6-4479-81E2-5B80133299DC}" dt="2020-07-30T08:24:48.413" v="781"/>
          <ac:spMkLst>
            <pc:docMk/>
            <pc:sldMk cId="363971001" sldId="261"/>
            <ac:spMk id="846" creationId="{390FF479-FA46-4E0D-B2D0-4494FE94D8D2}"/>
          </ac:spMkLst>
        </pc:spChg>
        <pc:spChg chg="mod">
          <ac:chgData name="Daniela Beck" userId="10600121b971e09f" providerId="LiveId" clId="{5676684D-C6A6-4479-81E2-5B80133299DC}" dt="2020-07-30T08:24:48.413" v="781"/>
          <ac:spMkLst>
            <pc:docMk/>
            <pc:sldMk cId="363971001" sldId="261"/>
            <ac:spMk id="849" creationId="{D120751A-8E09-4266-AB50-100B5337373A}"/>
          </ac:spMkLst>
        </pc:spChg>
        <pc:spChg chg="mod">
          <ac:chgData name="Daniela Beck" userId="10600121b971e09f" providerId="LiveId" clId="{5676684D-C6A6-4479-81E2-5B80133299DC}" dt="2020-07-30T08:24:48.413" v="781"/>
          <ac:spMkLst>
            <pc:docMk/>
            <pc:sldMk cId="363971001" sldId="261"/>
            <ac:spMk id="850" creationId="{3ED4DF0D-B5CA-4903-91F8-93BDCAEEF008}"/>
          </ac:spMkLst>
        </pc:spChg>
        <pc:spChg chg="mod">
          <ac:chgData name="Daniela Beck" userId="10600121b971e09f" providerId="LiveId" clId="{5676684D-C6A6-4479-81E2-5B80133299DC}" dt="2020-07-30T08:24:48.413" v="781"/>
          <ac:spMkLst>
            <pc:docMk/>
            <pc:sldMk cId="363971001" sldId="261"/>
            <ac:spMk id="852" creationId="{EF869F35-49AE-42F3-8C96-4FC0F9B7524D}"/>
          </ac:spMkLst>
        </pc:spChg>
        <pc:spChg chg="mod">
          <ac:chgData name="Daniela Beck" userId="10600121b971e09f" providerId="LiveId" clId="{5676684D-C6A6-4479-81E2-5B80133299DC}" dt="2020-07-30T08:24:48.413" v="781"/>
          <ac:spMkLst>
            <pc:docMk/>
            <pc:sldMk cId="363971001" sldId="261"/>
            <ac:spMk id="853" creationId="{1264A704-89CA-4588-B85C-18E5DE417AD0}"/>
          </ac:spMkLst>
        </pc:spChg>
        <pc:spChg chg="mod">
          <ac:chgData name="Daniela Beck" userId="10600121b971e09f" providerId="LiveId" clId="{5676684D-C6A6-4479-81E2-5B80133299DC}" dt="2020-07-30T08:24:48.413" v="781"/>
          <ac:spMkLst>
            <pc:docMk/>
            <pc:sldMk cId="363971001" sldId="261"/>
            <ac:spMk id="855" creationId="{C6AA5788-7C06-4420-9B5F-8F58C08202C9}"/>
          </ac:spMkLst>
        </pc:spChg>
        <pc:spChg chg="mod">
          <ac:chgData name="Daniela Beck" userId="10600121b971e09f" providerId="LiveId" clId="{5676684D-C6A6-4479-81E2-5B80133299DC}" dt="2020-07-30T08:24:48.413" v="781"/>
          <ac:spMkLst>
            <pc:docMk/>
            <pc:sldMk cId="363971001" sldId="261"/>
            <ac:spMk id="856" creationId="{47C88F7D-4315-4D27-A532-771259B6CBB4}"/>
          </ac:spMkLst>
        </pc:spChg>
        <pc:spChg chg="mod">
          <ac:chgData name="Daniela Beck" userId="10600121b971e09f" providerId="LiveId" clId="{5676684D-C6A6-4479-81E2-5B80133299DC}" dt="2020-07-30T08:24:48.413" v="781"/>
          <ac:spMkLst>
            <pc:docMk/>
            <pc:sldMk cId="363971001" sldId="261"/>
            <ac:spMk id="859" creationId="{E0BCA33E-0A12-43C0-847B-2FE8CC0F7881}"/>
          </ac:spMkLst>
        </pc:spChg>
        <pc:spChg chg="mod">
          <ac:chgData name="Daniela Beck" userId="10600121b971e09f" providerId="LiveId" clId="{5676684D-C6A6-4479-81E2-5B80133299DC}" dt="2020-07-30T08:24:48.413" v="781"/>
          <ac:spMkLst>
            <pc:docMk/>
            <pc:sldMk cId="363971001" sldId="261"/>
            <ac:spMk id="860" creationId="{1FA85CB3-2068-4828-8301-E9590F2F81BE}"/>
          </ac:spMkLst>
        </pc:spChg>
        <pc:spChg chg="mod">
          <ac:chgData name="Daniela Beck" userId="10600121b971e09f" providerId="LiveId" clId="{5676684D-C6A6-4479-81E2-5B80133299DC}" dt="2020-07-30T08:24:48.413" v="781"/>
          <ac:spMkLst>
            <pc:docMk/>
            <pc:sldMk cId="363971001" sldId="261"/>
            <ac:spMk id="863" creationId="{734E58D7-67E4-488F-A85C-795250106D57}"/>
          </ac:spMkLst>
        </pc:spChg>
        <pc:spChg chg="mod">
          <ac:chgData name="Daniela Beck" userId="10600121b971e09f" providerId="LiveId" clId="{5676684D-C6A6-4479-81E2-5B80133299DC}" dt="2020-07-30T08:24:48.413" v="781"/>
          <ac:spMkLst>
            <pc:docMk/>
            <pc:sldMk cId="363971001" sldId="261"/>
            <ac:spMk id="864" creationId="{527BA454-C850-4F08-A809-2385579B28E8}"/>
          </ac:spMkLst>
        </pc:spChg>
        <pc:spChg chg="add mod">
          <ac:chgData name="Daniela Beck" userId="10600121b971e09f" providerId="LiveId" clId="{5676684D-C6A6-4479-81E2-5B80133299DC}" dt="2020-07-30T08:38:18.564" v="1048" actId="164"/>
          <ac:spMkLst>
            <pc:docMk/>
            <pc:sldMk cId="363971001" sldId="261"/>
            <ac:spMk id="866" creationId="{36FF1F8E-D3A0-4BE1-841A-3C02BA6A17D5}"/>
          </ac:spMkLst>
        </pc:spChg>
        <pc:spChg chg="mod">
          <ac:chgData name="Daniela Beck" userId="10600121b971e09f" providerId="LiveId" clId="{5676684D-C6A6-4479-81E2-5B80133299DC}" dt="2020-07-30T08:24:48.413" v="781"/>
          <ac:spMkLst>
            <pc:docMk/>
            <pc:sldMk cId="363971001" sldId="261"/>
            <ac:spMk id="869" creationId="{53F70D63-98F9-450F-B521-370498D9AD1F}"/>
          </ac:spMkLst>
        </pc:spChg>
        <pc:spChg chg="mod">
          <ac:chgData name="Daniela Beck" userId="10600121b971e09f" providerId="LiveId" clId="{5676684D-C6A6-4479-81E2-5B80133299DC}" dt="2020-07-30T08:24:48.413" v="781"/>
          <ac:spMkLst>
            <pc:docMk/>
            <pc:sldMk cId="363971001" sldId="261"/>
            <ac:spMk id="870" creationId="{7CE16FA3-F709-4F0C-B983-055015AB634C}"/>
          </ac:spMkLst>
        </pc:spChg>
        <pc:spChg chg="mod">
          <ac:chgData name="Daniela Beck" userId="10600121b971e09f" providerId="LiveId" clId="{5676684D-C6A6-4479-81E2-5B80133299DC}" dt="2020-07-30T08:24:48.413" v="781"/>
          <ac:spMkLst>
            <pc:docMk/>
            <pc:sldMk cId="363971001" sldId="261"/>
            <ac:spMk id="874" creationId="{DCAE79E5-62F1-4183-A07F-F4388E47E3DA}"/>
          </ac:spMkLst>
        </pc:spChg>
        <pc:spChg chg="mod">
          <ac:chgData name="Daniela Beck" userId="10600121b971e09f" providerId="LiveId" clId="{5676684D-C6A6-4479-81E2-5B80133299DC}" dt="2020-07-30T08:24:48.413" v="781"/>
          <ac:spMkLst>
            <pc:docMk/>
            <pc:sldMk cId="363971001" sldId="261"/>
            <ac:spMk id="877" creationId="{85F31D1E-CC9C-4E66-AD2E-011778C2F06C}"/>
          </ac:spMkLst>
        </pc:spChg>
        <pc:spChg chg="mod">
          <ac:chgData name="Daniela Beck" userId="10600121b971e09f" providerId="LiveId" clId="{5676684D-C6A6-4479-81E2-5B80133299DC}" dt="2020-07-30T08:24:48.413" v="781"/>
          <ac:spMkLst>
            <pc:docMk/>
            <pc:sldMk cId="363971001" sldId="261"/>
            <ac:spMk id="879" creationId="{88CFF3E4-1775-4A23-B3FC-8E654007BD24}"/>
          </ac:spMkLst>
        </pc:spChg>
        <pc:spChg chg="mod">
          <ac:chgData name="Daniela Beck" userId="10600121b971e09f" providerId="LiveId" clId="{5676684D-C6A6-4479-81E2-5B80133299DC}" dt="2020-07-30T08:24:48.413" v="781"/>
          <ac:spMkLst>
            <pc:docMk/>
            <pc:sldMk cId="363971001" sldId="261"/>
            <ac:spMk id="888" creationId="{B77FA6CB-3782-4709-A6EB-D42816EEE322}"/>
          </ac:spMkLst>
        </pc:spChg>
        <pc:spChg chg="mod">
          <ac:chgData name="Daniela Beck" userId="10600121b971e09f" providerId="LiveId" clId="{5676684D-C6A6-4479-81E2-5B80133299DC}" dt="2020-07-30T08:24:48.413" v="781"/>
          <ac:spMkLst>
            <pc:docMk/>
            <pc:sldMk cId="363971001" sldId="261"/>
            <ac:spMk id="893" creationId="{92A41664-2278-4476-BCC9-D48091D3A050}"/>
          </ac:spMkLst>
        </pc:spChg>
        <pc:spChg chg="mod">
          <ac:chgData name="Daniela Beck" userId="10600121b971e09f" providerId="LiveId" clId="{5676684D-C6A6-4479-81E2-5B80133299DC}" dt="2020-07-30T08:24:48.413" v="781"/>
          <ac:spMkLst>
            <pc:docMk/>
            <pc:sldMk cId="363971001" sldId="261"/>
            <ac:spMk id="895" creationId="{B35AA21F-F39A-42F9-97FC-72ADA33368E1}"/>
          </ac:spMkLst>
        </pc:spChg>
        <pc:spChg chg="mod">
          <ac:chgData name="Daniela Beck" userId="10600121b971e09f" providerId="LiveId" clId="{5676684D-C6A6-4479-81E2-5B80133299DC}" dt="2020-07-30T08:24:48.413" v="781"/>
          <ac:spMkLst>
            <pc:docMk/>
            <pc:sldMk cId="363971001" sldId="261"/>
            <ac:spMk id="897" creationId="{83DD5967-5D51-4993-8BE7-43A807797C35}"/>
          </ac:spMkLst>
        </pc:spChg>
        <pc:spChg chg="mod">
          <ac:chgData name="Daniela Beck" userId="10600121b971e09f" providerId="LiveId" clId="{5676684D-C6A6-4479-81E2-5B80133299DC}" dt="2020-07-30T08:24:48.413" v="781"/>
          <ac:spMkLst>
            <pc:docMk/>
            <pc:sldMk cId="363971001" sldId="261"/>
            <ac:spMk id="898" creationId="{E7626D57-575C-48A8-9349-05250DB299AB}"/>
          </ac:spMkLst>
        </pc:spChg>
        <pc:spChg chg="mod">
          <ac:chgData name="Daniela Beck" userId="10600121b971e09f" providerId="LiveId" clId="{5676684D-C6A6-4479-81E2-5B80133299DC}" dt="2020-07-30T08:24:48.413" v="781"/>
          <ac:spMkLst>
            <pc:docMk/>
            <pc:sldMk cId="363971001" sldId="261"/>
            <ac:spMk id="899" creationId="{2E4CF677-1D23-4B3C-A61C-417CF9D103E9}"/>
          </ac:spMkLst>
        </pc:spChg>
        <pc:spChg chg="mod">
          <ac:chgData name="Daniela Beck" userId="10600121b971e09f" providerId="LiveId" clId="{5676684D-C6A6-4479-81E2-5B80133299DC}" dt="2020-07-30T08:24:48.413" v="781"/>
          <ac:spMkLst>
            <pc:docMk/>
            <pc:sldMk cId="363971001" sldId="261"/>
            <ac:spMk id="900" creationId="{F5FC953C-211D-41F3-838F-33D6B218749F}"/>
          </ac:spMkLst>
        </pc:spChg>
        <pc:spChg chg="mod">
          <ac:chgData name="Daniela Beck" userId="10600121b971e09f" providerId="LiveId" clId="{5676684D-C6A6-4479-81E2-5B80133299DC}" dt="2020-07-30T08:24:48.413" v="781"/>
          <ac:spMkLst>
            <pc:docMk/>
            <pc:sldMk cId="363971001" sldId="261"/>
            <ac:spMk id="901" creationId="{2128F0F5-B388-4EFB-910C-F356C83E3945}"/>
          </ac:spMkLst>
        </pc:spChg>
        <pc:spChg chg="mod">
          <ac:chgData name="Daniela Beck" userId="10600121b971e09f" providerId="LiveId" clId="{5676684D-C6A6-4479-81E2-5B80133299DC}" dt="2020-07-30T08:24:48.413" v="781"/>
          <ac:spMkLst>
            <pc:docMk/>
            <pc:sldMk cId="363971001" sldId="261"/>
            <ac:spMk id="902" creationId="{DA6AFA11-E0CE-449C-AC8E-181188BAEC5D}"/>
          </ac:spMkLst>
        </pc:spChg>
        <pc:spChg chg="mod">
          <ac:chgData name="Daniela Beck" userId="10600121b971e09f" providerId="LiveId" clId="{5676684D-C6A6-4479-81E2-5B80133299DC}" dt="2020-07-30T08:24:48.413" v="781"/>
          <ac:spMkLst>
            <pc:docMk/>
            <pc:sldMk cId="363971001" sldId="261"/>
            <ac:spMk id="903" creationId="{939538B7-FC07-414D-9388-32B17AC10178}"/>
          </ac:spMkLst>
        </pc:spChg>
        <pc:spChg chg="mod">
          <ac:chgData name="Daniela Beck" userId="10600121b971e09f" providerId="LiveId" clId="{5676684D-C6A6-4479-81E2-5B80133299DC}" dt="2020-07-30T08:24:48.413" v="781"/>
          <ac:spMkLst>
            <pc:docMk/>
            <pc:sldMk cId="363971001" sldId="261"/>
            <ac:spMk id="904" creationId="{F3483698-2234-475F-9D99-925137DBFE45}"/>
          </ac:spMkLst>
        </pc:spChg>
        <pc:spChg chg="mod">
          <ac:chgData name="Daniela Beck" userId="10600121b971e09f" providerId="LiveId" clId="{5676684D-C6A6-4479-81E2-5B80133299DC}" dt="2020-07-30T08:24:48.413" v="781"/>
          <ac:spMkLst>
            <pc:docMk/>
            <pc:sldMk cId="363971001" sldId="261"/>
            <ac:spMk id="905" creationId="{C4859C3D-14C6-4398-BE4A-2EA27C16DE27}"/>
          </ac:spMkLst>
        </pc:spChg>
        <pc:spChg chg="mod">
          <ac:chgData name="Daniela Beck" userId="10600121b971e09f" providerId="LiveId" clId="{5676684D-C6A6-4479-81E2-5B80133299DC}" dt="2020-07-30T08:24:48.413" v="781"/>
          <ac:spMkLst>
            <pc:docMk/>
            <pc:sldMk cId="363971001" sldId="261"/>
            <ac:spMk id="906" creationId="{62318E58-68C4-4432-98EB-7BA0446F54C5}"/>
          </ac:spMkLst>
        </pc:spChg>
        <pc:spChg chg="mod">
          <ac:chgData name="Daniela Beck" userId="10600121b971e09f" providerId="LiveId" clId="{5676684D-C6A6-4479-81E2-5B80133299DC}" dt="2020-07-30T08:24:48.413" v="781"/>
          <ac:spMkLst>
            <pc:docMk/>
            <pc:sldMk cId="363971001" sldId="261"/>
            <ac:spMk id="907" creationId="{2311A17B-0F0B-498E-995A-2067220A1FDF}"/>
          </ac:spMkLst>
        </pc:spChg>
        <pc:spChg chg="mod">
          <ac:chgData name="Daniela Beck" userId="10600121b971e09f" providerId="LiveId" clId="{5676684D-C6A6-4479-81E2-5B80133299DC}" dt="2020-07-30T08:24:48.413" v="781"/>
          <ac:spMkLst>
            <pc:docMk/>
            <pc:sldMk cId="363971001" sldId="261"/>
            <ac:spMk id="908" creationId="{5EAE1950-881D-46F2-A4AF-D66FE6111386}"/>
          </ac:spMkLst>
        </pc:spChg>
        <pc:spChg chg="mod">
          <ac:chgData name="Daniela Beck" userId="10600121b971e09f" providerId="LiveId" clId="{5676684D-C6A6-4479-81E2-5B80133299DC}" dt="2020-07-30T08:24:48.413" v="781"/>
          <ac:spMkLst>
            <pc:docMk/>
            <pc:sldMk cId="363971001" sldId="261"/>
            <ac:spMk id="909" creationId="{949BC78E-95BB-40F3-A009-D01A763DC479}"/>
          </ac:spMkLst>
        </pc:spChg>
        <pc:spChg chg="mod">
          <ac:chgData name="Daniela Beck" userId="10600121b971e09f" providerId="LiveId" clId="{5676684D-C6A6-4479-81E2-5B80133299DC}" dt="2020-07-30T08:24:48.413" v="781"/>
          <ac:spMkLst>
            <pc:docMk/>
            <pc:sldMk cId="363971001" sldId="261"/>
            <ac:spMk id="910" creationId="{E02A8BF7-B19E-4B8E-BF78-013D44C9D714}"/>
          </ac:spMkLst>
        </pc:spChg>
        <pc:spChg chg="mod">
          <ac:chgData name="Daniela Beck" userId="10600121b971e09f" providerId="LiveId" clId="{5676684D-C6A6-4479-81E2-5B80133299DC}" dt="2020-07-30T08:24:48.413" v="781"/>
          <ac:spMkLst>
            <pc:docMk/>
            <pc:sldMk cId="363971001" sldId="261"/>
            <ac:spMk id="911" creationId="{A8481653-1DFD-4E9B-80C2-17FD58164F11}"/>
          </ac:spMkLst>
        </pc:spChg>
        <pc:spChg chg="mod">
          <ac:chgData name="Daniela Beck" userId="10600121b971e09f" providerId="LiveId" clId="{5676684D-C6A6-4479-81E2-5B80133299DC}" dt="2020-07-30T08:24:48.413" v="781"/>
          <ac:spMkLst>
            <pc:docMk/>
            <pc:sldMk cId="363971001" sldId="261"/>
            <ac:spMk id="912" creationId="{A67684EA-7A70-4BF4-AE6F-D1E5FE38F331}"/>
          </ac:spMkLst>
        </pc:spChg>
        <pc:spChg chg="mod">
          <ac:chgData name="Daniela Beck" userId="10600121b971e09f" providerId="LiveId" clId="{5676684D-C6A6-4479-81E2-5B80133299DC}" dt="2020-07-30T08:24:48.413" v="781"/>
          <ac:spMkLst>
            <pc:docMk/>
            <pc:sldMk cId="363971001" sldId="261"/>
            <ac:spMk id="913" creationId="{67AF86E8-C8F2-46C2-8885-39B35CB4DF02}"/>
          </ac:spMkLst>
        </pc:spChg>
        <pc:spChg chg="mod">
          <ac:chgData name="Daniela Beck" userId="10600121b971e09f" providerId="LiveId" clId="{5676684D-C6A6-4479-81E2-5B80133299DC}" dt="2020-07-30T08:24:48.413" v="781"/>
          <ac:spMkLst>
            <pc:docMk/>
            <pc:sldMk cId="363971001" sldId="261"/>
            <ac:spMk id="914" creationId="{5CB6177D-7D4A-4AFC-81A6-23F9197EE3CA}"/>
          </ac:spMkLst>
        </pc:spChg>
        <pc:spChg chg="mod">
          <ac:chgData name="Daniela Beck" userId="10600121b971e09f" providerId="LiveId" clId="{5676684D-C6A6-4479-81E2-5B80133299DC}" dt="2020-07-30T08:24:48.413" v="781"/>
          <ac:spMkLst>
            <pc:docMk/>
            <pc:sldMk cId="363971001" sldId="261"/>
            <ac:spMk id="915" creationId="{3C740F3A-28BC-495C-81BD-EA5193F1D84F}"/>
          </ac:spMkLst>
        </pc:spChg>
        <pc:spChg chg="mod">
          <ac:chgData name="Daniela Beck" userId="10600121b971e09f" providerId="LiveId" clId="{5676684D-C6A6-4479-81E2-5B80133299DC}" dt="2020-07-30T08:24:48.413" v="781"/>
          <ac:spMkLst>
            <pc:docMk/>
            <pc:sldMk cId="363971001" sldId="261"/>
            <ac:spMk id="916" creationId="{A6174BF5-D4E3-42B2-87FE-832626069A0E}"/>
          </ac:spMkLst>
        </pc:spChg>
        <pc:spChg chg="mod">
          <ac:chgData name="Daniela Beck" userId="10600121b971e09f" providerId="LiveId" clId="{5676684D-C6A6-4479-81E2-5B80133299DC}" dt="2020-07-30T08:24:48.413" v="781"/>
          <ac:spMkLst>
            <pc:docMk/>
            <pc:sldMk cId="363971001" sldId="261"/>
            <ac:spMk id="917" creationId="{1EC17CB7-AF14-48AD-B2BE-0FBB97B94689}"/>
          </ac:spMkLst>
        </pc:spChg>
        <pc:spChg chg="mod">
          <ac:chgData name="Daniela Beck" userId="10600121b971e09f" providerId="LiveId" clId="{5676684D-C6A6-4479-81E2-5B80133299DC}" dt="2020-07-30T08:24:48.413" v="781"/>
          <ac:spMkLst>
            <pc:docMk/>
            <pc:sldMk cId="363971001" sldId="261"/>
            <ac:spMk id="918" creationId="{2F333794-DE53-4077-B7B4-D3B6D7EA84F9}"/>
          </ac:spMkLst>
        </pc:spChg>
        <pc:spChg chg="mod">
          <ac:chgData name="Daniela Beck" userId="10600121b971e09f" providerId="LiveId" clId="{5676684D-C6A6-4479-81E2-5B80133299DC}" dt="2020-07-30T08:24:48.413" v="781"/>
          <ac:spMkLst>
            <pc:docMk/>
            <pc:sldMk cId="363971001" sldId="261"/>
            <ac:spMk id="919" creationId="{491D71FE-AF7E-458F-BA95-8DF3B897E94A}"/>
          </ac:spMkLst>
        </pc:spChg>
        <pc:spChg chg="mod">
          <ac:chgData name="Daniela Beck" userId="10600121b971e09f" providerId="LiveId" clId="{5676684D-C6A6-4479-81E2-5B80133299DC}" dt="2020-07-30T08:24:48.413" v="781"/>
          <ac:spMkLst>
            <pc:docMk/>
            <pc:sldMk cId="363971001" sldId="261"/>
            <ac:spMk id="920" creationId="{A55EC5C1-F9B9-47C5-8ED4-15DEF6F82DE8}"/>
          </ac:spMkLst>
        </pc:spChg>
        <pc:spChg chg="mod">
          <ac:chgData name="Daniela Beck" userId="10600121b971e09f" providerId="LiveId" clId="{5676684D-C6A6-4479-81E2-5B80133299DC}" dt="2020-07-30T08:24:48.413" v="781"/>
          <ac:spMkLst>
            <pc:docMk/>
            <pc:sldMk cId="363971001" sldId="261"/>
            <ac:spMk id="921" creationId="{4273EEEA-306A-4D5C-B5CD-E5F3EF9FFF20}"/>
          </ac:spMkLst>
        </pc:spChg>
        <pc:spChg chg="mod">
          <ac:chgData name="Daniela Beck" userId="10600121b971e09f" providerId="LiveId" clId="{5676684D-C6A6-4479-81E2-5B80133299DC}" dt="2020-07-30T08:24:48.413" v="781"/>
          <ac:spMkLst>
            <pc:docMk/>
            <pc:sldMk cId="363971001" sldId="261"/>
            <ac:spMk id="922" creationId="{AA8FD662-EC86-4EF4-A88B-6DBD14623925}"/>
          </ac:spMkLst>
        </pc:spChg>
        <pc:spChg chg="mod">
          <ac:chgData name="Daniela Beck" userId="10600121b971e09f" providerId="LiveId" clId="{5676684D-C6A6-4479-81E2-5B80133299DC}" dt="2020-07-30T08:24:48.413" v="781"/>
          <ac:spMkLst>
            <pc:docMk/>
            <pc:sldMk cId="363971001" sldId="261"/>
            <ac:spMk id="923" creationId="{DE292308-B979-4D8B-A80F-214DF9D2A8DD}"/>
          </ac:spMkLst>
        </pc:spChg>
        <pc:spChg chg="mod">
          <ac:chgData name="Daniela Beck" userId="10600121b971e09f" providerId="LiveId" clId="{5676684D-C6A6-4479-81E2-5B80133299DC}" dt="2020-07-30T08:24:48.413" v="781"/>
          <ac:spMkLst>
            <pc:docMk/>
            <pc:sldMk cId="363971001" sldId="261"/>
            <ac:spMk id="932" creationId="{70C2CB31-2E50-40F8-A9DD-9971BD98C613}"/>
          </ac:spMkLst>
        </pc:spChg>
        <pc:spChg chg="mod">
          <ac:chgData name="Daniela Beck" userId="10600121b971e09f" providerId="LiveId" clId="{5676684D-C6A6-4479-81E2-5B80133299DC}" dt="2020-07-30T08:24:48.413" v="781"/>
          <ac:spMkLst>
            <pc:docMk/>
            <pc:sldMk cId="363971001" sldId="261"/>
            <ac:spMk id="937" creationId="{B0C87CE1-8D42-4562-9D84-E0636D24B2EA}"/>
          </ac:spMkLst>
        </pc:spChg>
        <pc:spChg chg="mod">
          <ac:chgData name="Daniela Beck" userId="10600121b971e09f" providerId="LiveId" clId="{5676684D-C6A6-4479-81E2-5B80133299DC}" dt="2020-07-30T08:24:48.413" v="781"/>
          <ac:spMkLst>
            <pc:docMk/>
            <pc:sldMk cId="363971001" sldId="261"/>
            <ac:spMk id="939" creationId="{7CCF6689-DE43-4F84-BB69-EC9724F58F70}"/>
          </ac:spMkLst>
        </pc:spChg>
        <pc:spChg chg="mod">
          <ac:chgData name="Daniela Beck" userId="10600121b971e09f" providerId="LiveId" clId="{5676684D-C6A6-4479-81E2-5B80133299DC}" dt="2020-07-30T08:24:48.413" v="781"/>
          <ac:spMkLst>
            <pc:docMk/>
            <pc:sldMk cId="363971001" sldId="261"/>
            <ac:spMk id="941" creationId="{3B842790-4240-4088-B50A-BD0ACC3C54F3}"/>
          </ac:spMkLst>
        </pc:spChg>
        <pc:spChg chg="mod">
          <ac:chgData name="Daniela Beck" userId="10600121b971e09f" providerId="LiveId" clId="{5676684D-C6A6-4479-81E2-5B80133299DC}" dt="2020-07-30T08:24:48.413" v="781"/>
          <ac:spMkLst>
            <pc:docMk/>
            <pc:sldMk cId="363971001" sldId="261"/>
            <ac:spMk id="942" creationId="{A77B8FA1-9EF9-48DD-B27B-8257273A93E8}"/>
          </ac:spMkLst>
        </pc:spChg>
        <pc:spChg chg="mod">
          <ac:chgData name="Daniela Beck" userId="10600121b971e09f" providerId="LiveId" clId="{5676684D-C6A6-4479-81E2-5B80133299DC}" dt="2020-07-30T08:24:48.413" v="781"/>
          <ac:spMkLst>
            <pc:docMk/>
            <pc:sldMk cId="363971001" sldId="261"/>
            <ac:spMk id="943" creationId="{2A688AD3-47FD-4D61-8B45-77CC7FDD0EF3}"/>
          </ac:spMkLst>
        </pc:spChg>
        <pc:spChg chg="mod">
          <ac:chgData name="Daniela Beck" userId="10600121b971e09f" providerId="LiveId" clId="{5676684D-C6A6-4479-81E2-5B80133299DC}" dt="2020-07-30T08:24:48.413" v="781"/>
          <ac:spMkLst>
            <pc:docMk/>
            <pc:sldMk cId="363971001" sldId="261"/>
            <ac:spMk id="944" creationId="{48FC699F-0023-48C9-A7B2-89D97FA62DC9}"/>
          </ac:spMkLst>
        </pc:spChg>
        <pc:spChg chg="mod">
          <ac:chgData name="Daniela Beck" userId="10600121b971e09f" providerId="LiveId" clId="{5676684D-C6A6-4479-81E2-5B80133299DC}" dt="2020-07-30T08:24:48.413" v="781"/>
          <ac:spMkLst>
            <pc:docMk/>
            <pc:sldMk cId="363971001" sldId="261"/>
            <ac:spMk id="945" creationId="{D2202EFA-3A89-4650-B59A-6EB8F5AD43EE}"/>
          </ac:spMkLst>
        </pc:spChg>
        <pc:spChg chg="mod">
          <ac:chgData name="Daniela Beck" userId="10600121b971e09f" providerId="LiveId" clId="{5676684D-C6A6-4479-81E2-5B80133299DC}" dt="2020-07-30T08:24:48.413" v="781"/>
          <ac:spMkLst>
            <pc:docMk/>
            <pc:sldMk cId="363971001" sldId="261"/>
            <ac:spMk id="946" creationId="{66BD353C-042F-4DA7-B896-50C6B64F3DD4}"/>
          </ac:spMkLst>
        </pc:spChg>
        <pc:spChg chg="mod">
          <ac:chgData name="Daniela Beck" userId="10600121b971e09f" providerId="LiveId" clId="{5676684D-C6A6-4479-81E2-5B80133299DC}" dt="2020-07-30T08:24:48.413" v="781"/>
          <ac:spMkLst>
            <pc:docMk/>
            <pc:sldMk cId="363971001" sldId="261"/>
            <ac:spMk id="947" creationId="{475B18A7-C02D-45BB-921C-05742D5AD516}"/>
          </ac:spMkLst>
        </pc:spChg>
        <pc:spChg chg="mod">
          <ac:chgData name="Daniela Beck" userId="10600121b971e09f" providerId="LiveId" clId="{5676684D-C6A6-4479-81E2-5B80133299DC}" dt="2020-07-30T08:24:48.413" v="781"/>
          <ac:spMkLst>
            <pc:docMk/>
            <pc:sldMk cId="363971001" sldId="261"/>
            <ac:spMk id="948" creationId="{963A2F9A-1F55-46B7-B116-5679A6EB39D8}"/>
          </ac:spMkLst>
        </pc:spChg>
        <pc:spChg chg="mod">
          <ac:chgData name="Daniela Beck" userId="10600121b971e09f" providerId="LiveId" clId="{5676684D-C6A6-4479-81E2-5B80133299DC}" dt="2020-07-30T08:24:48.413" v="781"/>
          <ac:spMkLst>
            <pc:docMk/>
            <pc:sldMk cId="363971001" sldId="261"/>
            <ac:spMk id="949" creationId="{ABB4B552-4F2E-4A6F-9A44-0EB2BEAAB386}"/>
          </ac:spMkLst>
        </pc:spChg>
        <pc:spChg chg="mod">
          <ac:chgData name="Daniela Beck" userId="10600121b971e09f" providerId="LiveId" clId="{5676684D-C6A6-4479-81E2-5B80133299DC}" dt="2020-07-30T08:24:48.413" v="781"/>
          <ac:spMkLst>
            <pc:docMk/>
            <pc:sldMk cId="363971001" sldId="261"/>
            <ac:spMk id="950" creationId="{58B71C01-B925-4376-9CE3-9F6DBA21B2D1}"/>
          </ac:spMkLst>
        </pc:spChg>
        <pc:spChg chg="mod">
          <ac:chgData name="Daniela Beck" userId="10600121b971e09f" providerId="LiveId" clId="{5676684D-C6A6-4479-81E2-5B80133299DC}" dt="2020-07-30T08:24:48.413" v="781"/>
          <ac:spMkLst>
            <pc:docMk/>
            <pc:sldMk cId="363971001" sldId="261"/>
            <ac:spMk id="951" creationId="{9AFF01C7-C995-4ACC-B360-E0854CF7CE47}"/>
          </ac:spMkLst>
        </pc:spChg>
        <pc:spChg chg="mod">
          <ac:chgData name="Daniela Beck" userId="10600121b971e09f" providerId="LiveId" clId="{5676684D-C6A6-4479-81E2-5B80133299DC}" dt="2020-07-30T08:24:48.413" v="781"/>
          <ac:spMkLst>
            <pc:docMk/>
            <pc:sldMk cId="363971001" sldId="261"/>
            <ac:spMk id="952" creationId="{BD393434-E710-4E4A-B316-8BD2D033E69A}"/>
          </ac:spMkLst>
        </pc:spChg>
        <pc:spChg chg="mod">
          <ac:chgData name="Daniela Beck" userId="10600121b971e09f" providerId="LiveId" clId="{5676684D-C6A6-4479-81E2-5B80133299DC}" dt="2020-07-30T08:24:48.413" v="781"/>
          <ac:spMkLst>
            <pc:docMk/>
            <pc:sldMk cId="363971001" sldId="261"/>
            <ac:spMk id="953" creationId="{0B90F18F-6F0E-413D-BC7A-49B4B899D928}"/>
          </ac:spMkLst>
        </pc:spChg>
        <pc:spChg chg="mod">
          <ac:chgData name="Daniela Beck" userId="10600121b971e09f" providerId="LiveId" clId="{5676684D-C6A6-4479-81E2-5B80133299DC}" dt="2020-07-30T08:24:48.413" v="781"/>
          <ac:spMkLst>
            <pc:docMk/>
            <pc:sldMk cId="363971001" sldId="261"/>
            <ac:spMk id="954" creationId="{583C3621-6F83-4A33-A614-1A7FF81093AE}"/>
          </ac:spMkLst>
        </pc:spChg>
        <pc:spChg chg="mod">
          <ac:chgData name="Daniela Beck" userId="10600121b971e09f" providerId="LiveId" clId="{5676684D-C6A6-4479-81E2-5B80133299DC}" dt="2020-07-30T08:24:48.413" v="781"/>
          <ac:spMkLst>
            <pc:docMk/>
            <pc:sldMk cId="363971001" sldId="261"/>
            <ac:spMk id="955" creationId="{9E82D18F-AAD1-48C5-A20C-B576E3E9041A}"/>
          </ac:spMkLst>
        </pc:spChg>
        <pc:spChg chg="mod">
          <ac:chgData name="Daniela Beck" userId="10600121b971e09f" providerId="LiveId" clId="{5676684D-C6A6-4479-81E2-5B80133299DC}" dt="2020-07-30T08:24:48.413" v="781"/>
          <ac:spMkLst>
            <pc:docMk/>
            <pc:sldMk cId="363971001" sldId="261"/>
            <ac:spMk id="956" creationId="{29DBC48F-BE85-4E83-A25F-64948CE48FEB}"/>
          </ac:spMkLst>
        </pc:spChg>
        <pc:spChg chg="mod">
          <ac:chgData name="Daniela Beck" userId="10600121b971e09f" providerId="LiveId" clId="{5676684D-C6A6-4479-81E2-5B80133299DC}" dt="2020-07-30T08:24:48.413" v="781"/>
          <ac:spMkLst>
            <pc:docMk/>
            <pc:sldMk cId="363971001" sldId="261"/>
            <ac:spMk id="957" creationId="{FB66251B-9820-4F36-9679-D5AF18074295}"/>
          </ac:spMkLst>
        </pc:spChg>
        <pc:spChg chg="mod">
          <ac:chgData name="Daniela Beck" userId="10600121b971e09f" providerId="LiveId" clId="{5676684D-C6A6-4479-81E2-5B80133299DC}" dt="2020-07-30T08:24:48.413" v="781"/>
          <ac:spMkLst>
            <pc:docMk/>
            <pc:sldMk cId="363971001" sldId="261"/>
            <ac:spMk id="958" creationId="{EADD56E9-5F98-4CD7-97DA-3FF4B75F240F}"/>
          </ac:spMkLst>
        </pc:spChg>
        <pc:spChg chg="mod">
          <ac:chgData name="Daniela Beck" userId="10600121b971e09f" providerId="LiveId" clId="{5676684D-C6A6-4479-81E2-5B80133299DC}" dt="2020-07-30T08:24:48.413" v="781"/>
          <ac:spMkLst>
            <pc:docMk/>
            <pc:sldMk cId="363971001" sldId="261"/>
            <ac:spMk id="959" creationId="{7C17FD20-BE8B-4465-91D1-45123A426857}"/>
          </ac:spMkLst>
        </pc:spChg>
        <pc:spChg chg="mod">
          <ac:chgData name="Daniela Beck" userId="10600121b971e09f" providerId="LiveId" clId="{5676684D-C6A6-4479-81E2-5B80133299DC}" dt="2020-07-30T08:24:48.413" v="781"/>
          <ac:spMkLst>
            <pc:docMk/>
            <pc:sldMk cId="363971001" sldId="261"/>
            <ac:spMk id="960" creationId="{B6069318-EB61-4EB8-97AE-830A9ECC7E88}"/>
          </ac:spMkLst>
        </pc:spChg>
        <pc:spChg chg="mod">
          <ac:chgData name="Daniela Beck" userId="10600121b971e09f" providerId="LiveId" clId="{5676684D-C6A6-4479-81E2-5B80133299DC}" dt="2020-07-30T08:24:48.413" v="781"/>
          <ac:spMkLst>
            <pc:docMk/>
            <pc:sldMk cId="363971001" sldId="261"/>
            <ac:spMk id="961" creationId="{622C08B1-4C3C-4671-A26E-B904844F0C89}"/>
          </ac:spMkLst>
        </pc:spChg>
        <pc:spChg chg="mod">
          <ac:chgData name="Daniela Beck" userId="10600121b971e09f" providerId="LiveId" clId="{5676684D-C6A6-4479-81E2-5B80133299DC}" dt="2020-07-30T08:24:48.413" v="781"/>
          <ac:spMkLst>
            <pc:docMk/>
            <pc:sldMk cId="363971001" sldId="261"/>
            <ac:spMk id="962" creationId="{06562047-2C49-417E-8F71-4F13CCE8129C}"/>
          </ac:spMkLst>
        </pc:spChg>
        <pc:spChg chg="mod">
          <ac:chgData name="Daniela Beck" userId="10600121b971e09f" providerId="LiveId" clId="{5676684D-C6A6-4479-81E2-5B80133299DC}" dt="2020-07-30T08:24:48.413" v="781"/>
          <ac:spMkLst>
            <pc:docMk/>
            <pc:sldMk cId="363971001" sldId="261"/>
            <ac:spMk id="963" creationId="{2CEA6280-B855-4359-8E31-38285BA9E686}"/>
          </ac:spMkLst>
        </pc:spChg>
        <pc:spChg chg="mod">
          <ac:chgData name="Daniela Beck" userId="10600121b971e09f" providerId="LiveId" clId="{5676684D-C6A6-4479-81E2-5B80133299DC}" dt="2020-07-30T08:24:48.413" v="781"/>
          <ac:spMkLst>
            <pc:docMk/>
            <pc:sldMk cId="363971001" sldId="261"/>
            <ac:spMk id="964" creationId="{B00D439A-BB70-4BC7-87FC-039CBA676A15}"/>
          </ac:spMkLst>
        </pc:spChg>
        <pc:spChg chg="mod">
          <ac:chgData name="Daniela Beck" userId="10600121b971e09f" providerId="LiveId" clId="{5676684D-C6A6-4479-81E2-5B80133299DC}" dt="2020-07-30T08:24:48.413" v="781"/>
          <ac:spMkLst>
            <pc:docMk/>
            <pc:sldMk cId="363971001" sldId="261"/>
            <ac:spMk id="965" creationId="{19375EE1-CC46-42C4-B837-4E02E7D98088}"/>
          </ac:spMkLst>
        </pc:spChg>
        <pc:spChg chg="mod">
          <ac:chgData name="Daniela Beck" userId="10600121b971e09f" providerId="LiveId" clId="{5676684D-C6A6-4479-81E2-5B80133299DC}" dt="2020-07-30T08:24:48.413" v="781"/>
          <ac:spMkLst>
            <pc:docMk/>
            <pc:sldMk cId="363971001" sldId="261"/>
            <ac:spMk id="966" creationId="{7D1E4EF3-2BD4-4A26-8543-5C14D950687F}"/>
          </ac:spMkLst>
        </pc:spChg>
        <pc:spChg chg="mod">
          <ac:chgData name="Daniela Beck" userId="10600121b971e09f" providerId="LiveId" clId="{5676684D-C6A6-4479-81E2-5B80133299DC}" dt="2020-07-30T08:24:48.413" v="781"/>
          <ac:spMkLst>
            <pc:docMk/>
            <pc:sldMk cId="363971001" sldId="261"/>
            <ac:spMk id="967" creationId="{F0DA2712-B787-477D-8D65-4C12C3309518}"/>
          </ac:spMkLst>
        </pc:spChg>
        <pc:spChg chg="mod">
          <ac:chgData name="Daniela Beck" userId="10600121b971e09f" providerId="LiveId" clId="{5676684D-C6A6-4479-81E2-5B80133299DC}" dt="2020-07-30T08:24:48.413" v="781"/>
          <ac:spMkLst>
            <pc:docMk/>
            <pc:sldMk cId="363971001" sldId="261"/>
            <ac:spMk id="976" creationId="{E1D338EC-0C7D-4E0E-B56E-6C2865C02F6D}"/>
          </ac:spMkLst>
        </pc:spChg>
        <pc:spChg chg="mod">
          <ac:chgData name="Daniela Beck" userId="10600121b971e09f" providerId="LiveId" clId="{5676684D-C6A6-4479-81E2-5B80133299DC}" dt="2020-07-30T08:24:48.413" v="781"/>
          <ac:spMkLst>
            <pc:docMk/>
            <pc:sldMk cId="363971001" sldId="261"/>
            <ac:spMk id="981" creationId="{4CC2B3AA-8B92-4B85-BF65-997E6FDC7B71}"/>
          </ac:spMkLst>
        </pc:spChg>
        <pc:spChg chg="mod">
          <ac:chgData name="Daniela Beck" userId="10600121b971e09f" providerId="LiveId" clId="{5676684D-C6A6-4479-81E2-5B80133299DC}" dt="2020-07-30T08:24:48.413" v="781"/>
          <ac:spMkLst>
            <pc:docMk/>
            <pc:sldMk cId="363971001" sldId="261"/>
            <ac:spMk id="983" creationId="{76AC91FD-70A0-45BB-9717-C29299570F82}"/>
          </ac:spMkLst>
        </pc:spChg>
        <pc:spChg chg="mod">
          <ac:chgData name="Daniela Beck" userId="10600121b971e09f" providerId="LiveId" clId="{5676684D-C6A6-4479-81E2-5B80133299DC}" dt="2020-07-30T08:24:48.413" v="781"/>
          <ac:spMkLst>
            <pc:docMk/>
            <pc:sldMk cId="363971001" sldId="261"/>
            <ac:spMk id="985" creationId="{CD02D603-9926-4384-852F-7309C171212F}"/>
          </ac:spMkLst>
        </pc:spChg>
        <pc:spChg chg="mod">
          <ac:chgData name="Daniela Beck" userId="10600121b971e09f" providerId="LiveId" clId="{5676684D-C6A6-4479-81E2-5B80133299DC}" dt="2020-07-30T08:24:48.413" v="781"/>
          <ac:spMkLst>
            <pc:docMk/>
            <pc:sldMk cId="363971001" sldId="261"/>
            <ac:spMk id="986" creationId="{8E3F4CA1-2C96-44D3-940D-AEBD25F8F026}"/>
          </ac:spMkLst>
        </pc:spChg>
        <pc:spChg chg="mod">
          <ac:chgData name="Daniela Beck" userId="10600121b971e09f" providerId="LiveId" clId="{5676684D-C6A6-4479-81E2-5B80133299DC}" dt="2020-07-30T08:24:48.413" v="781"/>
          <ac:spMkLst>
            <pc:docMk/>
            <pc:sldMk cId="363971001" sldId="261"/>
            <ac:spMk id="987" creationId="{C49CA95B-C0B4-4ED1-AA55-6D056F916FC4}"/>
          </ac:spMkLst>
        </pc:spChg>
        <pc:spChg chg="mod">
          <ac:chgData name="Daniela Beck" userId="10600121b971e09f" providerId="LiveId" clId="{5676684D-C6A6-4479-81E2-5B80133299DC}" dt="2020-07-30T08:24:48.413" v="781"/>
          <ac:spMkLst>
            <pc:docMk/>
            <pc:sldMk cId="363971001" sldId="261"/>
            <ac:spMk id="988" creationId="{C1B37133-AE4B-480A-B7BD-B2A203566BAC}"/>
          </ac:spMkLst>
        </pc:spChg>
        <pc:spChg chg="mod">
          <ac:chgData name="Daniela Beck" userId="10600121b971e09f" providerId="LiveId" clId="{5676684D-C6A6-4479-81E2-5B80133299DC}" dt="2020-07-30T08:24:48.413" v="781"/>
          <ac:spMkLst>
            <pc:docMk/>
            <pc:sldMk cId="363971001" sldId="261"/>
            <ac:spMk id="989" creationId="{BCEC39C9-4F2A-4044-BB69-DD4A289C35B1}"/>
          </ac:spMkLst>
        </pc:spChg>
        <pc:spChg chg="mod">
          <ac:chgData name="Daniela Beck" userId="10600121b971e09f" providerId="LiveId" clId="{5676684D-C6A6-4479-81E2-5B80133299DC}" dt="2020-07-30T08:24:48.413" v="781"/>
          <ac:spMkLst>
            <pc:docMk/>
            <pc:sldMk cId="363971001" sldId="261"/>
            <ac:spMk id="990" creationId="{A3B1B7DF-206C-44A0-BDDD-EE2BCD1B814F}"/>
          </ac:spMkLst>
        </pc:spChg>
        <pc:spChg chg="mod">
          <ac:chgData name="Daniela Beck" userId="10600121b971e09f" providerId="LiveId" clId="{5676684D-C6A6-4479-81E2-5B80133299DC}" dt="2020-07-30T08:24:48.413" v="781"/>
          <ac:spMkLst>
            <pc:docMk/>
            <pc:sldMk cId="363971001" sldId="261"/>
            <ac:spMk id="991" creationId="{EBCF32A6-AD9C-4DD1-AC4C-69C55FF0B6E5}"/>
          </ac:spMkLst>
        </pc:spChg>
        <pc:spChg chg="mod">
          <ac:chgData name="Daniela Beck" userId="10600121b971e09f" providerId="LiveId" clId="{5676684D-C6A6-4479-81E2-5B80133299DC}" dt="2020-07-30T08:24:48.413" v="781"/>
          <ac:spMkLst>
            <pc:docMk/>
            <pc:sldMk cId="363971001" sldId="261"/>
            <ac:spMk id="992" creationId="{92D14486-DE68-49A0-BEAD-A53D3064D043}"/>
          </ac:spMkLst>
        </pc:spChg>
        <pc:spChg chg="mod">
          <ac:chgData name="Daniela Beck" userId="10600121b971e09f" providerId="LiveId" clId="{5676684D-C6A6-4479-81E2-5B80133299DC}" dt="2020-07-30T08:24:48.413" v="781"/>
          <ac:spMkLst>
            <pc:docMk/>
            <pc:sldMk cId="363971001" sldId="261"/>
            <ac:spMk id="993" creationId="{22C87184-9968-44A9-9F62-348B1D4CE55E}"/>
          </ac:spMkLst>
        </pc:spChg>
        <pc:spChg chg="mod">
          <ac:chgData name="Daniela Beck" userId="10600121b971e09f" providerId="LiveId" clId="{5676684D-C6A6-4479-81E2-5B80133299DC}" dt="2020-07-30T08:24:48.413" v="781"/>
          <ac:spMkLst>
            <pc:docMk/>
            <pc:sldMk cId="363971001" sldId="261"/>
            <ac:spMk id="994" creationId="{0D049E6C-7B3D-408E-B348-08652C3FE3E1}"/>
          </ac:spMkLst>
        </pc:spChg>
        <pc:spChg chg="mod">
          <ac:chgData name="Daniela Beck" userId="10600121b971e09f" providerId="LiveId" clId="{5676684D-C6A6-4479-81E2-5B80133299DC}" dt="2020-07-30T08:24:48.413" v="781"/>
          <ac:spMkLst>
            <pc:docMk/>
            <pc:sldMk cId="363971001" sldId="261"/>
            <ac:spMk id="995" creationId="{D6D118E2-02FB-4760-9B66-7ADDA878E785}"/>
          </ac:spMkLst>
        </pc:spChg>
        <pc:spChg chg="mod">
          <ac:chgData name="Daniela Beck" userId="10600121b971e09f" providerId="LiveId" clId="{5676684D-C6A6-4479-81E2-5B80133299DC}" dt="2020-07-30T08:24:48.413" v="781"/>
          <ac:spMkLst>
            <pc:docMk/>
            <pc:sldMk cId="363971001" sldId="261"/>
            <ac:spMk id="996" creationId="{DD6D36BD-70BE-4DC3-B926-E7AC7032D504}"/>
          </ac:spMkLst>
        </pc:spChg>
        <pc:spChg chg="mod">
          <ac:chgData name="Daniela Beck" userId="10600121b971e09f" providerId="LiveId" clId="{5676684D-C6A6-4479-81E2-5B80133299DC}" dt="2020-07-30T08:24:48.413" v="781"/>
          <ac:spMkLst>
            <pc:docMk/>
            <pc:sldMk cId="363971001" sldId="261"/>
            <ac:spMk id="997" creationId="{1D9AEF3F-3EC1-4F1B-8F4F-2AC34E62C271}"/>
          </ac:spMkLst>
        </pc:spChg>
        <pc:spChg chg="mod">
          <ac:chgData name="Daniela Beck" userId="10600121b971e09f" providerId="LiveId" clId="{5676684D-C6A6-4479-81E2-5B80133299DC}" dt="2020-07-30T08:24:48.413" v="781"/>
          <ac:spMkLst>
            <pc:docMk/>
            <pc:sldMk cId="363971001" sldId="261"/>
            <ac:spMk id="998" creationId="{13BBF572-954F-46CD-A1B8-97E11FFB1401}"/>
          </ac:spMkLst>
        </pc:spChg>
        <pc:spChg chg="mod">
          <ac:chgData name="Daniela Beck" userId="10600121b971e09f" providerId="LiveId" clId="{5676684D-C6A6-4479-81E2-5B80133299DC}" dt="2020-07-30T08:24:48.413" v="781"/>
          <ac:spMkLst>
            <pc:docMk/>
            <pc:sldMk cId="363971001" sldId="261"/>
            <ac:spMk id="999" creationId="{92ACEAFA-DAAA-40E9-B325-5A8AAE06EAF0}"/>
          </ac:spMkLst>
        </pc:spChg>
        <pc:spChg chg="mod">
          <ac:chgData name="Daniela Beck" userId="10600121b971e09f" providerId="LiveId" clId="{5676684D-C6A6-4479-81E2-5B80133299DC}" dt="2020-07-30T08:24:48.413" v="781"/>
          <ac:spMkLst>
            <pc:docMk/>
            <pc:sldMk cId="363971001" sldId="261"/>
            <ac:spMk id="1000" creationId="{7957DBCA-B327-447B-B9FB-F00C5E150CEB}"/>
          </ac:spMkLst>
        </pc:spChg>
        <pc:spChg chg="mod">
          <ac:chgData name="Daniela Beck" userId="10600121b971e09f" providerId="LiveId" clId="{5676684D-C6A6-4479-81E2-5B80133299DC}" dt="2020-07-30T08:24:48.413" v="781"/>
          <ac:spMkLst>
            <pc:docMk/>
            <pc:sldMk cId="363971001" sldId="261"/>
            <ac:spMk id="1001" creationId="{2C32513A-7B44-4CC0-AB48-5799A4940A83}"/>
          </ac:spMkLst>
        </pc:spChg>
        <pc:spChg chg="mod">
          <ac:chgData name="Daniela Beck" userId="10600121b971e09f" providerId="LiveId" clId="{5676684D-C6A6-4479-81E2-5B80133299DC}" dt="2020-07-30T08:24:48.413" v="781"/>
          <ac:spMkLst>
            <pc:docMk/>
            <pc:sldMk cId="363971001" sldId="261"/>
            <ac:spMk id="1002" creationId="{104015E7-D11B-4347-AE48-D392C1C2CEAA}"/>
          </ac:spMkLst>
        </pc:spChg>
        <pc:spChg chg="mod">
          <ac:chgData name="Daniela Beck" userId="10600121b971e09f" providerId="LiveId" clId="{5676684D-C6A6-4479-81E2-5B80133299DC}" dt="2020-07-30T08:24:48.413" v="781"/>
          <ac:spMkLst>
            <pc:docMk/>
            <pc:sldMk cId="363971001" sldId="261"/>
            <ac:spMk id="1003" creationId="{2A143810-B918-454C-BF53-C1ADC6DB8C64}"/>
          </ac:spMkLst>
        </pc:spChg>
        <pc:spChg chg="mod">
          <ac:chgData name="Daniela Beck" userId="10600121b971e09f" providerId="LiveId" clId="{5676684D-C6A6-4479-81E2-5B80133299DC}" dt="2020-07-30T08:24:48.413" v="781"/>
          <ac:spMkLst>
            <pc:docMk/>
            <pc:sldMk cId="363971001" sldId="261"/>
            <ac:spMk id="1004" creationId="{AFCDA26C-4AAE-46CC-836A-D6548956E660}"/>
          </ac:spMkLst>
        </pc:spChg>
        <pc:spChg chg="mod">
          <ac:chgData name="Daniela Beck" userId="10600121b971e09f" providerId="LiveId" clId="{5676684D-C6A6-4479-81E2-5B80133299DC}" dt="2020-07-30T08:24:48.413" v="781"/>
          <ac:spMkLst>
            <pc:docMk/>
            <pc:sldMk cId="363971001" sldId="261"/>
            <ac:spMk id="1005" creationId="{9D6AC2F1-3138-4695-BF4E-2F2A70E69E5C}"/>
          </ac:spMkLst>
        </pc:spChg>
        <pc:spChg chg="mod">
          <ac:chgData name="Daniela Beck" userId="10600121b971e09f" providerId="LiveId" clId="{5676684D-C6A6-4479-81E2-5B80133299DC}" dt="2020-07-30T08:24:48.413" v="781"/>
          <ac:spMkLst>
            <pc:docMk/>
            <pc:sldMk cId="363971001" sldId="261"/>
            <ac:spMk id="1006" creationId="{FBA652A5-6CF2-4B6F-B5D5-382198509616}"/>
          </ac:spMkLst>
        </pc:spChg>
        <pc:spChg chg="mod">
          <ac:chgData name="Daniela Beck" userId="10600121b971e09f" providerId="LiveId" clId="{5676684D-C6A6-4479-81E2-5B80133299DC}" dt="2020-07-30T08:24:48.413" v="781"/>
          <ac:spMkLst>
            <pc:docMk/>
            <pc:sldMk cId="363971001" sldId="261"/>
            <ac:spMk id="1007" creationId="{345A0B1C-0229-42C3-AEBA-A046A22D8218}"/>
          </ac:spMkLst>
        </pc:spChg>
        <pc:spChg chg="mod">
          <ac:chgData name="Daniela Beck" userId="10600121b971e09f" providerId="LiveId" clId="{5676684D-C6A6-4479-81E2-5B80133299DC}" dt="2020-07-30T08:24:48.413" v="781"/>
          <ac:spMkLst>
            <pc:docMk/>
            <pc:sldMk cId="363971001" sldId="261"/>
            <ac:spMk id="1008" creationId="{46EF1503-3E6A-4D94-B592-ABB4A5FCC5EC}"/>
          </ac:spMkLst>
        </pc:spChg>
        <pc:spChg chg="mod">
          <ac:chgData name="Daniela Beck" userId="10600121b971e09f" providerId="LiveId" clId="{5676684D-C6A6-4479-81E2-5B80133299DC}" dt="2020-07-30T08:24:48.413" v="781"/>
          <ac:spMkLst>
            <pc:docMk/>
            <pc:sldMk cId="363971001" sldId="261"/>
            <ac:spMk id="1009" creationId="{ACC20EB6-B8AC-4A6C-BE72-14EAAC7E2B09}"/>
          </ac:spMkLst>
        </pc:spChg>
        <pc:spChg chg="mod">
          <ac:chgData name="Daniela Beck" userId="10600121b971e09f" providerId="LiveId" clId="{5676684D-C6A6-4479-81E2-5B80133299DC}" dt="2020-07-30T08:24:48.413" v="781"/>
          <ac:spMkLst>
            <pc:docMk/>
            <pc:sldMk cId="363971001" sldId="261"/>
            <ac:spMk id="1010" creationId="{2555D3F3-4A11-47ED-9FD9-0B2900590554}"/>
          </ac:spMkLst>
        </pc:spChg>
        <pc:spChg chg="mod">
          <ac:chgData name="Daniela Beck" userId="10600121b971e09f" providerId="LiveId" clId="{5676684D-C6A6-4479-81E2-5B80133299DC}" dt="2020-07-30T08:24:48.413" v="781"/>
          <ac:spMkLst>
            <pc:docMk/>
            <pc:sldMk cId="363971001" sldId="261"/>
            <ac:spMk id="1011" creationId="{497359EC-6CB3-4644-A339-21467866A33A}"/>
          </ac:spMkLst>
        </pc:spChg>
        <pc:spChg chg="mod">
          <ac:chgData name="Daniela Beck" userId="10600121b971e09f" providerId="LiveId" clId="{5676684D-C6A6-4479-81E2-5B80133299DC}" dt="2020-07-30T08:24:48.413" v="781"/>
          <ac:spMkLst>
            <pc:docMk/>
            <pc:sldMk cId="363971001" sldId="261"/>
            <ac:spMk id="1020" creationId="{CDB6C051-91D4-400F-827D-D0D1CEBC8591}"/>
          </ac:spMkLst>
        </pc:spChg>
        <pc:spChg chg="mod">
          <ac:chgData name="Daniela Beck" userId="10600121b971e09f" providerId="LiveId" clId="{5676684D-C6A6-4479-81E2-5B80133299DC}" dt="2020-07-30T08:24:48.413" v="781"/>
          <ac:spMkLst>
            <pc:docMk/>
            <pc:sldMk cId="363971001" sldId="261"/>
            <ac:spMk id="1025" creationId="{BAACA31C-7585-43AC-9597-430B3C007B82}"/>
          </ac:spMkLst>
        </pc:spChg>
        <pc:spChg chg="mod">
          <ac:chgData name="Daniela Beck" userId="10600121b971e09f" providerId="LiveId" clId="{5676684D-C6A6-4479-81E2-5B80133299DC}" dt="2020-07-30T08:24:48.413" v="781"/>
          <ac:spMkLst>
            <pc:docMk/>
            <pc:sldMk cId="363971001" sldId="261"/>
            <ac:spMk id="1027" creationId="{3AABB73C-C9CA-4DDF-B00D-0D929A5EA28D}"/>
          </ac:spMkLst>
        </pc:spChg>
        <pc:spChg chg="mod">
          <ac:chgData name="Daniela Beck" userId="10600121b971e09f" providerId="LiveId" clId="{5676684D-C6A6-4479-81E2-5B80133299DC}" dt="2020-07-30T08:24:48.413" v="781"/>
          <ac:spMkLst>
            <pc:docMk/>
            <pc:sldMk cId="363971001" sldId="261"/>
            <ac:spMk id="1029" creationId="{37BE95E0-55C6-41F1-BEBB-708B1B317CC3}"/>
          </ac:spMkLst>
        </pc:spChg>
        <pc:spChg chg="mod">
          <ac:chgData name="Daniela Beck" userId="10600121b971e09f" providerId="LiveId" clId="{5676684D-C6A6-4479-81E2-5B80133299DC}" dt="2020-07-30T08:24:48.413" v="781"/>
          <ac:spMkLst>
            <pc:docMk/>
            <pc:sldMk cId="363971001" sldId="261"/>
            <ac:spMk id="1030" creationId="{B75D4AC8-C78A-4E6A-87D9-3C936726AEB0}"/>
          </ac:spMkLst>
        </pc:spChg>
        <pc:spChg chg="mod">
          <ac:chgData name="Daniela Beck" userId="10600121b971e09f" providerId="LiveId" clId="{5676684D-C6A6-4479-81E2-5B80133299DC}" dt="2020-07-30T08:24:48.413" v="781"/>
          <ac:spMkLst>
            <pc:docMk/>
            <pc:sldMk cId="363971001" sldId="261"/>
            <ac:spMk id="1031" creationId="{02B3112C-DC29-452C-BDBE-0E3262B9FDBD}"/>
          </ac:spMkLst>
        </pc:spChg>
        <pc:spChg chg="mod">
          <ac:chgData name="Daniela Beck" userId="10600121b971e09f" providerId="LiveId" clId="{5676684D-C6A6-4479-81E2-5B80133299DC}" dt="2020-07-30T08:24:48.413" v="781"/>
          <ac:spMkLst>
            <pc:docMk/>
            <pc:sldMk cId="363971001" sldId="261"/>
            <ac:spMk id="1032" creationId="{AAEC3EAB-CDC9-477C-B466-D281BC9E080D}"/>
          </ac:spMkLst>
        </pc:spChg>
        <pc:spChg chg="mod">
          <ac:chgData name="Daniela Beck" userId="10600121b971e09f" providerId="LiveId" clId="{5676684D-C6A6-4479-81E2-5B80133299DC}" dt="2020-07-30T08:24:48.413" v="781"/>
          <ac:spMkLst>
            <pc:docMk/>
            <pc:sldMk cId="363971001" sldId="261"/>
            <ac:spMk id="1033" creationId="{31AA22FA-69F4-4562-8033-78E9067F0AB0}"/>
          </ac:spMkLst>
        </pc:spChg>
        <pc:spChg chg="mod">
          <ac:chgData name="Daniela Beck" userId="10600121b971e09f" providerId="LiveId" clId="{5676684D-C6A6-4479-81E2-5B80133299DC}" dt="2020-07-30T08:24:48.413" v="781"/>
          <ac:spMkLst>
            <pc:docMk/>
            <pc:sldMk cId="363971001" sldId="261"/>
            <ac:spMk id="1034" creationId="{56C41DDE-64AE-4F42-BFAB-EA8E1D2A44E6}"/>
          </ac:spMkLst>
        </pc:spChg>
        <pc:spChg chg="mod">
          <ac:chgData name="Daniela Beck" userId="10600121b971e09f" providerId="LiveId" clId="{5676684D-C6A6-4479-81E2-5B80133299DC}" dt="2020-07-30T08:24:48.413" v="781"/>
          <ac:spMkLst>
            <pc:docMk/>
            <pc:sldMk cId="363971001" sldId="261"/>
            <ac:spMk id="1035" creationId="{9F2E1A05-CEFD-4741-A98E-47F29705BD05}"/>
          </ac:spMkLst>
        </pc:spChg>
        <pc:spChg chg="mod">
          <ac:chgData name="Daniela Beck" userId="10600121b971e09f" providerId="LiveId" clId="{5676684D-C6A6-4479-81E2-5B80133299DC}" dt="2020-07-30T08:24:48.413" v="781"/>
          <ac:spMkLst>
            <pc:docMk/>
            <pc:sldMk cId="363971001" sldId="261"/>
            <ac:spMk id="1036" creationId="{E5191CCA-45AF-448D-AEBD-3C399B34ED51}"/>
          </ac:spMkLst>
        </pc:spChg>
        <pc:spChg chg="mod">
          <ac:chgData name="Daniela Beck" userId="10600121b971e09f" providerId="LiveId" clId="{5676684D-C6A6-4479-81E2-5B80133299DC}" dt="2020-07-30T08:24:48.413" v="781"/>
          <ac:spMkLst>
            <pc:docMk/>
            <pc:sldMk cId="363971001" sldId="261"/>
            <ac:spMk id="1037" creationId="{85CDDE2A-980F-4BF2-9C51-84CD2BB93945}"/>
          </ac:spMkLst>
        </pc:spChg>
        <pc:spChg chg="mod">
          <ac:chgData name="Daniela Beck" userId="10600121b971e09f" providerId="LiveId" clId="{5676684D-C6A6-4479-81E2-5B80133299DC}" dt="2020-07-30T08:24:48.413" v="781"/>
          <ac:spMkLst>
            <pc:docMk/>
            <pc:sldMk cId="363971001" sldId="261"/>
            <ac:spMk id="1038" creationId="{CCCB4D77-7A21-48DF-BB08-6DDC3A2E1D84}"/>
          </ac:spMkLst>
        </pc:spChg>
        <pc:spChg chg="mod">
          <ac:chgData name="Daniela Beck" userId="10600121b971e09f" providerId="LiveId" clId="{5676684D-C6A6-4479-81E2-5B80133299DC}" dt="2020-07-30T08:24:48.413" v="781"/>
          <ac:spMkLst>
            <pc:docMk/>
            <pc:sldMk cId="363971001" sldId="261"/>
            <ac:spMk id="1039" creationId="{4AD71D61-0C19-41B8-8F22-2B8F83C195F1}"/>
          </ac:spMkLst>
        </pc:spChg>
        <pc:spChg chg="mod">
          <ac:chgData name="Daniela Beck" userId="10600121b971e09f" providerId="LiveId" clId="{5676684D-C6A6-4479-81E2-5B80133299DC}" dt="2020-07-30T08:24:48.413" v="781"/>
          <ac:spMkLst>
            <pc:docMk/>
            <pc:sldMk cId="363971001" sldId="261"/>
            <ac:spMk id="1040" creationId="{17F48359-BA03-419A-B9CA-8E92209F62AB}"/>
          </ac:spMkLst>
        </pc:spChg>
        <pc:spChg chg="mod">
          <ac:chgData name="Daniela Beck" userId="10600121b971e09f" providerId="LiveId" clId="{5676684D-C6A6-4479-81E2-5B80133299DC}" dt="2020-07-30T08:24:48.413" v="781"/>
          <ac:spMkLst>
            <pc:docMk/>
            <pc:sldMk cId="363971001" sldId="261"/>
            <ac:spMk id="1041" creationId="{EDAC8FA0-80FB-4FF9-8E71-42AA228942D9}"/>
          </ac:spMkLst>
        </pc:spChg>
        <pc:spChg chg="mod">
          <ac:chgData name="Daniela Beck" userId="10600121b971e09f" providerId="LiveId" clId="{5676684D-C6A6-4479-81E2-5B80133299DC}" dt="2020-07-30T08:24:48.413" v="781"/>
          <ac:spMkLst>
            <pc:docMk/>
            <pc:sldMk cId="363971001" sldId="261"/>
            <ac:spMk id="1042" creationId="{1E56C0E3-B35A-440B-BDE1-04885C31BB85}"/>
          </ac:spMkLst>
        </pc:spChg>
        <pc:spChg chg="mod">
          <ac:chgData name="Daniela Beck" userId="10600121b971e09f" providerId="LiveId" clId="{5676684D-C6A6-4479-81E2-5B80133299DC}" dt="2020-07-30T08:24:48.413" v="781"/>
          <ac:spMkLst>
            <pc:docMk/>
            <pc:sldMk cId="363971001" sldId="261"/>
            <ac:spMk id="1043" creationId="{1502C561-3F45-460A-A8C8-CA6E335ABFD1}"/>
          </ac:spMkLst>
        </pc:spChg>
        <pc:spChg chg="mod">
          <ac:chgData name="Daniela Beck" userId="10600121b971e09f" providerId="LiveId" clId="{5676684D-C6A6-4479-81E2-5B80133299DC}" dt="2020-07-30T08:24:48.413" v="781"/>
          <ac:spMkLst>
            <pc:docMk/>
            <pc:sldMk cId="363971001" sldId="261"/>
            <ac:spMk id="1044" creationId="{C1F0DF9E-B38B-444B-B6B5-6249ED4D3C6C}"/>
          </ac:spMkLst>
        </pc:spChg>
        <pc:spChg chg="mod">
          <ac:chgData name="Daniela Beck" userId="10600121b971e09f" providerId="LiveId" clId="{5676684D-C6A6-4479-81E2-5B80133299DC}" dt="2020-07-30T08:24:48.413" v="781"/>
          <ac:spMkLst>
            <pc:docMk/>
            <pc:sldMk cId="363971001" sldId="261"/>
            <ac:spMk id="1045" creationId="{AF2062AE-8735-415F-BB6C-4D98F53B1315}"/>
          </ac:spMkLst>
        </pc:spChg>
        <pc:spChg chg="mod">
          <ac:chgData name="Daniela Beck" userId="10600121b971e09f" providerId="LiveId" clId="{5676684D-C6A6-4479-81E2-5B80133299DC}" dt="2020-07-30T08:24:48.413" v="781"/>
          <ac:spMkLst>
            <pc:docMk/>
            <pc:sldMk cId="363971001" sldId="261"/>
            <ac:spMk id="1046" creationId="{544AF14E-0898-4FC1-BD5E-46FC4FBAF703}"/>
          </ac:spMkLst>
        </pc:spChg>
        <pc:spChg chg="mod">
          <ac:chgData name="Daniela Beck" userId="10600121b971e09f" providerId="LiveId" clId="{5676684D-C6A6-4479-81E2-5B80133299DC}" dt="2020-07-30T08:24:48.413" v="781"/>
          <ac:spMkLst>
            <pc:docMk/>
            <pc:sldMk cId="363971001" sldId="261"/>
            <ac:spMk id="1047" creationId="{F1711B14-93B2-43A6-AF9F-8EAC4B59DBAC}"/>
          </ac:spMkLst>
        </pc:spChg>
        <pc:spChg chg="mod">
          <ac:chgData name="Daniela Beck" userId="10600121b971e09f" providerId="LiveId" clId="{5676684D-C6A6-4479-81E2-5B80133299DC}" dt="2020-07-30T08:24:48.413" v="781"/>
          <ac:spMkLst>
            <pc:docMk/>
            <pc:sldMk cId="363971001" sldId="261"/>
            <ac:spMk id="1048" creationId="{435BC2DE-D01F-46D7-B912-4222B0F4F0E0}"/>
          </ac:spMkLst>
        </pc:spChg>
        <pc:spChg chg="mod">
          <ac:chgData name="Daniela Beck" userId="10600121b971e09f" providerId="LiveId" clId="{5676684D-C6A6-4479-81E2-5B80133299DC}" dt="2020-07-30T08:24:48.413" v="781"/>
          <ac:spMkLst>
            <pc:docMk/>
            <pc:sldMk cId="363971001" sldId="261"/>
            <ac:spMk id="1049" creationId="{B0E43561-B144-49E6-AAD8-4A1A1E558156}"/>
          </ac:spMkLst>
        </pc:spChg>
        <pc:spChg chg="mod">
          <ac:chgData name="Daniela Beck" userId="10600121b971e09f" providerId="LiveId" clId="{5676684D-C6A6-4479-81E2-5B80133299DC}" dt="2020-07-30T08:24:48.413" v="781"/>
          <ac:spMkLst>
            <pc:docMk/>
            <pc:sldMk cId="363971001" sldId="261"/>
            <ac:spMk id="1050" creationId="{5C6CCD9A-C710-450A-A2DF-3CEB02912646}"/>
          </ac:spMkLst>
        </pc:spChg>
        <pc:spChg chg="mod">
          <ac:chgData name="Daniela Beck" userId="10600121b971e09f" providerId="LiveId" clId="{5676684D-C6A6-4479-81E2-5B80133299DC}" dt="2020-07-30T08:24:48.413" v="781"/>
          <ac:spMkLst>
            <pc:docMk/>
            <pc:sldMk cId="363971001" sldId="261"/>
            <ac:spMk id="1051" creationId="{2DB267ED-CBF8-487A-A970-DD41AD10C257}"/>
          </ac:spMkLst>
        </pc:spChg>
        <pc:spChg chg="mod">
          <ac:chgData name="Daniela Beck" userId="10600121b971e09f" providerId="LiveId" clId="{5676684D-C6A6-4479-81E2-5B80133299DC}" dt="2020-07-30T08:24:48.413" v="781"/>
          <ac:spMkLst>
            <pc:docMk/>
            <pc:sldMk cId="363971001" sldId="261"/>
            <ac:spMk id="1052" creationId="{0184E67C-5119-45B3-A0B0-C56588D7128A}"/>
          </ac:spMkLst>
        </pc:spChg>
        <pc:spChg chg="mod">
          <ac:chgData name="Daniela Beck" userId="10600121b971e09f" providerId="LiveId" clId="{5676684D-C6A6-4479-81E2-5B80133299DC}" dt="2020-07-30T08:24:48.413" v="781"/>
          <ac:spMkLst>
            <pc:docMk/>
            <pc:sldMk cId="363971001" sldId="261"/>
            <ac:spMk id="1053" creationId="{CE82BEF7-503E-482B-94E7-B14AE9B415B6}"/>
          </ac:spMkLst>
        </pc:spChg>
        <pc:spChg chg="mod">
          <ac:chgData name="Daniela Beck" userId="10600121b971e09f" providerId="LiveId" clId="{5676684D-C6A6-4479-81E2-5B80133299DC}" dt="2020-07-30T08:24:48.413" v="781"/>
          <ac:spMkLst>
            <pc:docMk/>
            <pc:sldMk cId="363971001" sldId="261"/>
            <ac:spMk id="1054" creationId="{70F62C37-659D-4E37-8458-74D5B37A5739}"/>
          </ac:spMkLst>
        </pc:spChg>
        <pc:spChg chg="mod">
          <ac:chgData name="Daniela Beck" userId="10600121b971e09f" providerId="LiveId" clId="{5676684D-C6A6-4479-81E2-5B80133299DC}" dt="2020-07-30T08:24:48.413" v="781"/>
          <ac:spMkLst>
            <pc:docMk/>
            <pc:sldMk cId="363971001" sldId="261"/>
            <ac:spMk id="1055" creationId="{09200B29-1C1A-43A6-B4F0-EFB5F642E770}"/>
          </ac:spMkLst>
        </pc:spChg>
        <pc:spChg chg="mod">
          <ac:chgData name="Daniela Beck" userId="10600121b971e09f" providerId="LiveId" clId="{5676684D-C6A6-4479-81E2-5B80133299DC}" dt="2020-07-30T08:24:48.413" v="781"/>
          <ac:spMkLst>
            <pc:docMk/>
            <pc:sldMk cId="363971001" sldId="261"/>
            <ac:spMk id="1064" creationId="{D4768032-7E56-44B3-966D-0F3484F7472F}"/>
          </ac:spMkLst>
        </pc:spChg>
        <pc:spChg chg="mod">
          <ac:chgData name="Daniela Beck" userId="10600121b971e09f" providerId="LiveId" clId="{5676684D-C6A6-4479-81E2-5B80133299DC}" dt="2020-07-30T08:24:48.413" v="781"/>
          <ac:spMkLst>
            <pc:docMk/>
            <pc:sldMk cId="363971001" sldId="261"/>
            <ac:spMk id="1069" creationId="{613E97C2-383C-40C2-84FD-02551A359EB8}"/>
          </ac:spMkLst>
        </pc:spChg>
        <pc:spChg chg="mod">
          <ac:chgData name="Daniela Beck" userId="10600121b971e09f" providerId="LiveId" clId="{5676684D-C6A6-4479-81E2-5B80133299DC}" dt="2020-07-30T08:24:48.413" v="781"/>
          <ac:spMkLst>
            <pc:docMk/>
            <pc:sldMk cId="363971001" sldId="261"/>
            <ac:spMk id="1071" creationId="{94C26C03-1DD4-4025-B604-99D53A8BEAC6}"/>
          </ac:spMkLst>
        </pc:spChg>
        <pc:spChg chg="mod">
          <ac:chgData name="Daniela Beck" userId="10600121b971e09f" providerId="LiveId" clId="{5676684D-C6A6-4479-81E2-5B80133299DC}" dt="2020-07-30T08:24:48.413" v="781"/>
          <ac:spMkLst>
            <pc:docMk/>
            <pc:sldMk cId="363971001" sldId="261"/>
            <ac:spMk id="1073" creationId="{B90435C0-2FA5-488B-9DF4-CB0D5C4257C0}"/>
          </ac:spMkLst>
        </pc:spChg>
        <pc:spChg chg="mod">
          <ac:chgData name="Daniela Beck" userId="10600121b971e09f" providerId="LiveId" clId="{5676684D-C6A6-4479-81E2-5B80133299DC}" dt="2020-07-30T08:24:48.413" v="781"/>
          <ac:spMkLst>
            <pc:docMk/>
            <pc:sldMk cId="363971001" sldId="261"/>
            <ac:spMk id="1074" creationId="{88B36B88-8BEF-4A35-8946-D0B299F46CC0}"/>
          </ac:spMkLst>
        </pc:spChg>
        <pc:spChg chg="mod">
          <ac:chgData name="Daniela Beck" userId="10600121b971e09f" providerId="LiveId" clId="{5676684D-C6A6-4479-81E2-5B80133299DC}" dt="2020-07-30T08:24:48.413" v="781"/>
          <ac:spMkLst>
            <pc:docMk/>
            <pc:sldMk cId="363971001" sldId="261"/>
            <ac:spMk id="1075" creationId="{E829DCC6-348C-4416-9D97-DB74BFDD5877}"/>
          </ac:spMkLst>
        </pc:spChg>
        <pc:spChg chg="mod">
          <ac:chgData name="Daniela Beck" userId="10600121b971e09f" providerId="LiveId" clId="{5676684D-C6A6-4479-81E2-5B80133299DC}" dt="2020-07-30T08:24:48.413" v="781"/>
          <ac:spMkLst>
            <pc:docMk/>
            <pc:sldMk cId="363971001" sldId="261"/>
            <ac:spMk id="1076" creationId="{5FBEEA5E-25F4-45AB-BD2F-EA7ADBD56F1B}"/>
          </ac:spMkLst>
        </pc:spChg>
        <pc:spChg chg="mod">
          <ac:chgData name="Daniela Beck" userId="10600121b971e09f" providerId="LiveId" clId="{5676684D-C6A6-4479-81E2-5B80133299DC}" dt="2020-07-30T08:24:48.413" v="781"/>
          <ac:spMkLst>
            <pc:docMk/>
            <pc:sldMk cId="363971001" sldId="261"/>
            <ac:spMk id="1077" creationId="{06A4C13D-487C-4C03-97AF-27C5B6D90319}"/>
          </ac:spMkLst>
        </pc:spChg>
        <pc:spChg chg="mod">
          <ac:chgData name="Daniela Beck" userId="10600121b971e09f" providerId="LiveId" clId="{5676684D-C6A6-4479-81E2-5B80133299DC}" dt="2020-07-30T08:24:48.413" v="781"/>
          <ac:spMkLst>
            <pc:docMk/>
            <pc:sldMk cId="363971001" sldId="261"/>
            <ac:spMk id="1078" creationId="{BA22D9D4-99FC-4F5D-8EA9-516BE6C5CD92}"/>
          </ac:spMkLst>
        </pc:spChg>
        <pc:spChg chg="mod">
          <ac:chgData name="Daniela Beck" userId="10600121b971e09f" providerId="LiveId" clId="{5676684D-C6A6-4479-81E2-5B80133299DC}" dt="2020-07-30T08:24:48.413" v="781"/>
          <ac:spMkLst>
            <pc:docMk/>
            <pc:sldMk cId="363971001" sldId="261"/>
            <ac:spMk id="1079" creationId="{7703F49F-70CD-40D5-8BC9-62D7B82C9325}"/>
          </ac:spMkLst>
        </pc:spChg>
        <pc:spChg chg="mod">
          <ac:chgData name="Daniela Beck" userId="10600121b971e09f" providerId="LiveId" clId="{5676684D-C6A6-4479-81E2-5B80133299DC}" dt="2020-07-30T08:24:48.413" v="781"/>
          <ac:spMkLst>
            <pc:docMk/>
            <pc:sldMk cId="363971001" sldId="261"/>
            <ac:spMk id="1080" creationId="{7CB98F9B-CF4B-4685-8EC0-522F58BBFD0B}"/>
          </ac:spMkLst>
        </pc:spChg>
        <pc:spChg chg="mod">
          <ac:chgData name="Daniela Beck" userId="10600121b971e09f" providerId="LiveId" clId="{5676684D-C6A6-4479-81E2-5B80133299DC}" dt="2020-07-30T08:24:48.413" v="781"/>
          <ac:spMkLst>
            <pc:docMk/>
            <pc:sldMk cId="363971001" sldId="261"/>
            <ac:spMk id="1081" creationId="{D7BCA051-2A98-488F-A026-408CF0DB861F}"/>
          </ac:spMkLst>
        </pc:spChg>
        <pc:spChg chg="mod">
          <ac:chgData name="Daniela Beck" userId="10600121b971e09f" providerId="LiveId" clId="{5676684D-C6A6-4479-81E2-5B80133299DC}" dt="2020-07-30T08:24:48.413" v="781"/>
          <ac:spMkLst>
            <pc:docMk/>
            <pc:sldMk cId="363971001" sldId="261"/>
            <ac:spMk id="1082" creationId="{0C8C4ED4-481C-41EE-B59D-6A0FB45A8EB3}"/>
          </ac:spMkLst>
        </pc:spChg>
        <pc:spChg chg="mod">
          <ac:chgData name="Daniela Beck" userId="10600121b971e09f" providerId="LiveId" clId="{5676684D-C6A6-4479-81E2-5B80133299DC}" dt="2020-07-30T08:24:48.413" v="781"/>
          <ac:spMkLst>
            <pc:docMk/>
            <pc:sldMk cId="363971001" sldId="261"/>
            <ac:spMk id="1083" creationId="{B3D89594-2B9C-4A24-B6CA-DEDE09887E92}"/>
          </ac:spMkLst>
        </pc:spChg>
        <pc:spChg chg="mod">
          <ac:chgData name="Daniela Beck" userId="10600121b971e09f" providerId="LiveId" clId="{5676684D-C6A6-4479-81E2-5B80133299DC}" dt="2020-07-30T08:24:48.413" v="781"/>
          <ac:spMkLst>
            <pc:docMk/>
            <pc:sldMk cId="363971001" sldId="261"/>
            <ac:spMk id="1084" creationId="{A196A770-A0A4-4E1C-B0F3-03F759E466ED}"/>
          </ac:spMkLst>
        </pc:spChg>
        <pc:spChg chg="mod">
          <ac:chgData name="Daniela Beck" userId="10600121b971e09f" providerId="LiveId" clId="{5676684D-C6A6-4479-81E2-5B80133299DC}" dt="2020-07-30T08:24:48.413" v="781"/>
          <ac:spMkLst>
            <pc:docMk/>
            <pc:sldMk cId="363971001" sldId="261"/>
            <ac:spMk id="1085" creationId="{FEACF722-7A86-4474-BC9C-F62887DB6E96}"/>
          </ac:spMkLst>
        </pc:spChg>
        <pc:spChg chg="mod">
          <ac:chgData name="Daniela Beck" userId="10600121b971e09f" providerId="LiveId" clId="{5676684D-C6A6-4479-81E2-5B80133299DC}" dt="2020-07-30T08:24:48.413" v="781"/>
          <ac:spMkLst>
            <pc:docMk/>
            <pc:sldMk cId="363971001" sldId="261"/>
            <ac:spMk id="1086" creationId="{A5716C3C-009B-4949-88CE-C9FA42A84495}"/>
          </ac:spMkLst>
        </pc:spChg>
        <pc:spChg chg="mod">
          <ac:chgData name="Daniela Beck" userId="10600121b971e09f" providerId="LiveId" clId="{5676684D-C6A6-4479-81E2-5B80133299DC}" dt="2020-07-30T08:24:48.413" v="781"/>
          <ac:spMkLst>
            <pc:docMk/>
            <pc:sldMk cId="363971001" sldId="261"/>
            <ac:spMk id="1087" creationId="{75427F32-0A5C-40B4-92BF-7EB5A54EC1AB}"/>
          </ac:spMkLst>
        </pc:spChg>
        <pc:spChg chg="mod">
          <ac:chgData name="Daniela Beck" userId="10600121b971e09f" providerId="LiveId" clId="{5676684D-C6A6-4479-81E2-5B80133299DC}" dt="2020-07-30T08:24:48.413" v="781"/>
          <ac:spMkLst>
            <pc:docMk/>
            <pc:sldMk cId="363971001" sldId="261"/>
            <ac:spMk id="1088" creationId="{42BD7A44-A16C-4A6A-9521-AA3283A29749}"/>
          </ac:spMkLst>
        </pc:spChg>
        <pc:spChg chg="mod">
          <ac:chgData name="Daniela Beck" userId="10600121b971e09f" providerId="LiveId" clId="{5676684D-C6A6-4479-81E2-5B80133299DC}" dt="2020-07-30T08:24:48.413" v="781"/>
          <ac:spMkLst>
            <pc:docMk/>
            <pc:sldMk cId="363971001" sldId="261"/>
            <ac:spMk id="1089" creationId="{0360CDA9-CBDB-40E6-81B7-B586CEDDC3A6}"/>
          </ac:spMkLst>
        </pc:spChg>
        <pc:spChg chg="mod">
          <ac:chgData name="Daniela Beck" userId="10600121b971e09f" providerId="LiveId" clId="{5676684D-C6A6-4479-81E2-5B80133299DC}" dt="2020-07-30T08:24:48.413" v="781"/>
          <ac:spMkLst>
            <pc:docMk/>
            <pc:sldMk cId="363971001" sldId="261"/>
            <ac:spMk id="1090" creationId="{9408E5A1-C46C-4A17-B107-BA12D3906801}"/>
          </ac:spMkLst>
        </pc:spChg>
        <pc:spChg chg="mod">
          <ac:chgData name="Daniela Beck" userId="10600121b971e09f" providerId="LiveId" clId="{5676684D-C6A6-4479-81E2-5B80133299DC}" dt="2020-07-30T08:24:48.413" v="781"/>
          <ac:spMkLst>
            <pc:docMk/>
            <pc:sldMk cId="363971001" sldId="261"/>
            <ac:spMk id="1091" creationId="{E7FE8789-35CD-4DA1-981D-85E14D8E359A}"/>
          </ac:spMkLst>
        </pc:spChg>
        <pc:spChg chg="mod">
          <ac:chgData name="Daniela Beck" userId="10600121b971e09f" providerId="LiveId" clId="{5676684D-C6A6-4479-81E2-5B80133299DC}" dt="2020-07-30T08:24:48.413" v="781"/>
          <ac:spMkLst>
            <pc:docMk/>
            <pc:sldMk cId="363971001" sldId="261"/>
            <ac:spMk id="1092" creationId="{74FCB425-7877-4A4B-BA61-36EC956DE304}"/>
          </ac:spMkLst>
        </pc:spChg>
        <pc:spChg chg="mod">
          <ac:chgData name="Daniela Beck" userId="10600121b971e09f" providerId="LiveId" clId="{5676684D-C6A6-4479-81E2-5B80133299DC}" dt="2020-07-30T08:24:48.413" v="781"/>
          <ac:spMkLst>
            <pc:docMk/>
            <pc:sldMk cId="363971001" sldId="261"/>
            <ac:spMk id="1093" creationId="{C547EE4D-8F7A-4069-8ABA-CA89E2D8BCF1}"/>
          </ac:spMkLst>
        </pc:spChg>
        <pc:spChg chg="mod">
          <ac:chgData name="Daniela Beck" userId="10600121b971e09f" providerId="LiveId" clId="{5676684D-C6A6-4479-81E2-5B80133299DC}" dt="2020-07-30T08:24:48.413" v="781"/>
          <ac:spMkLst>
            <pc:docMk/>
            <pc:sldMk cId="363971001" sldId="261"/>
            <ac:spMk id="1094" creationId="{52547358-8003-4D66-B2EC-218F317BDAED}"/>
          </ac:spMkLst>
        </pc:spChg>
        <pc:spChg chg="mod">
          <ac:chgData name="Daniela Beck" userId="10600121b971e09f" providerId="LiveId" clId="{5676684D-C6A6-4479-81E2-5B80133299DC}" dt="2020-07-30T08:24:48.413" v="781"/>
          <ac:spMkLst>
            <pc:docMk/>
            <pc:sldMk cId="363971001" sldId="261"/>
            <ac:spMk id="1095" creationId="{08266453-E6CB-4B5D-823D-C229806F375C}"/>
          </ac:spMkLst>
        </pc:spChg>
        <pc:spChg chg="mod">
          <ac:chgData name="Daniela Beck" userId="10600121b971e09f" providerId="LiveId" clId="{5676684D-C6A6-4479-81E2-5B80133299DC}" dt="2020-07-30T08:24:48.413" v="781"/>
          <ac:spMkLst>
            <pc:docMk/>
            <pc:sldMk cId="363971001" sldId="261"/>
            <ac:spMk id="1096" creationId="{BB067FE1-2E21-4D4F-87B6-E819EDA7C087}"/>
          </ac:spMkLst>
        </pc:spChg>
        <pc:spChg chg="mod">
          <ac:chgData name="Daniela Beck" userId="10600121b971e09f" providerId="LiveId" clId="{5676684D-C6A6-4479-81E2-5B80133299DC}" dt="2020-07-30T08:24:48.413" v="781"/>
          <ac:spMkLst>
            <pc:docMk/>
            <pc:sldMk cId="363971001" sldId="261"/>
            <ac:spMk id="1097" creationId="{78FB0C5A-4C74-4EC5-85F3-0FD532D169E5}"/>
          </ac:spMkLst>
        </pc:spChg>
        <pc:spChg chg="mod">
          <ac:chgData name="Daniela Beck" userId="10600121b971e09f" providerId="LiveId" clId="{5676684D-C6A6-4479-81E2-5B80133299DC}" dt="2020-07-30T08:24:48.413" v="781"/>
          <ac:spMkLst>
            <pc:docMk/>
            <pc:sldMk cId="363971001" sldId="261"/>
            <ac:spMk id="1098" creationId="{26451AAF-EBFB-4D58-9EC5-8DB8509F85B6}"/>
          </ac:spMkLst>
        </pc:spChg>
        <pc:spChg chg="mod">
          <ac:chgData name="Daniela Beck" userId="10600121b971e09f" providerId="LiveId" clId="{5676684D-C6A6-4479-81E2-5B80133299DC}" dt="2020-07-30T08:24:48.413" v="781"/>
          <ac:spMkLst>
            <pc:docMk/>
            <pc:sldMk cId="363971001" sldId="261"/>
            <ac:spMk id="1099" creationId="{19A75CFC-DF44-4E10-B4C8-463DDB0E3784}"/>
          </ac:spMkLst>
        </pc:spChg>
        <pc:spChg chg="mod">
          <ac:chgData name="Daniela Beck" userId="10600121b971e09f" providerId="LiveId" clId="{5676684D-C6A6-4479-81E2-5B80133299DC}" dt="2020-07-30T08:24:48.413" v="781"/>
          <ac:spMkLst>
            <pc:docMk/>
            <pc:sldMk cId="363971001" sldId="261"/>
            <ac:spMk id="1108" creationId="{1E296E00-B5EC-42B6-8AFD-B73063F89E59}"/>
          </ac:spMkLst>
        </pc:spChg>
        <pc:spChg chg="mod">
          <ac:chgData name="Daniela Beck" userId="10600121b971e09f" providerId="LiveId" clId="{5676684D-C6A6-4479-81E2-5B80133299DC}" dt="2020-07-30T08:24:48.413" v="781"/>
          <ac:spMkLst>
            <pc:docMk/>
            <pc:sldMk cId="363971001" sldId="261"/>
            <ac:spMk id="1113" creationId="{48054C17-F752-4B48-AC4C-62B221DD068C}"/>
          </ac:spMkLst>
        </pc:spChg>
        <pc:spChg chg="mod">
          <ac:chgData name="Daniela Beck" userId="10600121b971e09f" providerId="LiveId" clId="{5676684D-C6A6-4479-81E2-5B80133299DC}" dt="2020-07-30T08:24:48.413" v="781"/>
          <ac:spMkLst>
            <pc:docMk/>
            <pc:sldMk cId="363971001" sldId="261"/>
            <ac:spMk id="1115" creationId="{1CE8D6C4-DCDD-4856-8C69-EADF9135AD68}"/>
          </ac:spMkLst>
        </pc:spChg>
        <pc:spChg chg="mod">
          <ac:chgData name="Daniela Beck" userId="10600121b971e09f" providerId="LiveId" clId="{5676684D-C6A6-4479-81E2-5B80133299DC}" dt="2020-07-30T08:24:48.413" v="781"/>
          <ac:spMkLst>
            <pc:docMk/>
            <pc:sldMk cId="363971001" sldId="261"/>
            <ac:spMk id="1117" creationId="{9B48AE44-B694-484B-AA7F-8F851E68113A}"/>
          </ac:spMkLst>
        </pc:spChg>
        <pc:spChg chg="mod">
          <ac:chgData name="Daniela Beck" userId="10600121b971e09f" providerId="LiveId" clId="{5676684D-C6A6-4479-81E2-5B80133299DC}" dt="2020-07-30T08:24:48.413" v="781"/>
          <ac:spMkLst>
            <pc:docMk/>
            <pc:sldMk cId="363971001" sldId="261"/>
            <ac:spMk id="1118" creationId="{041054D7-4BB4-42EC-829C-9EEB23DFEB32}"/>
          </ac:spMkLst>
        </pc:spChg>
        <pc:spChg chg="mod">
          <ac:chgData name="Daniela Beck" userId="10600121b971e09f" providerId="LiveId" clId="{5676684D-C6A6-4479-81E2-5B80133299DC}" dt="2020-07-30T08:24:48.413" v="781"/>
          <ac:spMkLst>
            <pc:docMk/>
            <pc:sldMk cId="363971001" sldId="261"/>
            <ac:spMk id="1119" creationId="{681EFE97-0F43-4010-B8F9-CECA9F8794A9}"/>
          </ac:spMkLst>
        </pc:spChg>
        <pc:spChg chg="mod">
          <ac:chgData name="Daniela Beck" userId="10600121b971e09f" providerId="LiveId" clId="{5676684D-C6A6-4479-81E2-5B80133299DC}" dt="2020-07-30T08:24:48.413" v="781"/>
          <ac:spMkLst>
            <pc:docMk/>
            <pc:sldMk cId="363971001" sldId="261"/>
            <ac:spMk id="1120" creationId="{5F6DB795-0797-42D4-9C60-377C518B3DE8}"/>
          </ac:spMkLst>
        </pc:spChg>
        <pc:spChg chg="mod">
          <ac:chgData name="Daniela Beck" userId="10600121b971e09f" providerId="LiveId" clId="{5676684D-C6A6-4479-81E2-5B80133299DC}" dt="2020-07-30T08:24:48.413" v="781"/>
          <ac:spMkLst>
            <pc:docMk/>
            <pc:sldMk cId="363971001" sldId="261"/>
            <ac:spMk id="1121" creationId="{89D76590-F7A2-4846-A881-E753408A5754}"/>
          </ac:spMkLst>
        </pc:spChg>
        <pc:spChg chg="mod">
          <ac:chgData name="Daniela Beck" userId="10600121b971e09f" providerId="LiveId" clId="{5676684D-C6A6-4479-81E2-5B80133299DC}" dt="2020-07-30T08:24:48.413" v="781"/>
          <ac:spMkLst>
            <pc:docMk/>
            <pc:sldMk cId="363971001" sldId="261"/>
            <ac:spMk id="1122" creationId="{8EFFC6A7-F469-4B74-AC9E-886E423A742B}"/>
          </ac:spMkLst>
        </pc:spChg>
        <pc:spChg chg="mod">
          <ac:chgData name="Daniela Beck" userId="10600121b971e09f" providerId="LiveId" clId="{5676684D-C6A6-4479-81E2-5B80133299DC}" dt="2020-07-30T08:24:48.413" v="781"/>
          <ac:spMkLst>
            <pc:docMk/>
            <pc:sldMk cId="363971001" sldId="261"/>
            <ac:spMk id="1123" creationId="{C21D4A67-C9FC-438A-9C4E-BE4C64D1CD78}"/>
          </ac:spMkLst>
        </pc:spChg>
        <pc:spChg chg="mod">
          <ac:chgData name="Daniela Beck" userId="10600121b971e09f" providerId="LiveId" clId="{5676684D-C6A6-4479-81E2-5B80133299DC}" dt="2020-07-30T08:24:48.413" v="781"/>
          <ac:spMkLst>
            <pc:docMk/>
            <pc:sldMk cId="363971001" sldId="261"/>
            <ac:spMk id="1124" creationId="{870368FD-0926-402F-8675-2778979C71EC}"/>
          </ac:spMkLst>
        </pc:spChg>
        <pc:spChg chg="mod">
          <ac:chgData name="Daniela Beck" userId="10600121b971e09f" providerId="LiveId" clId="{5676684D-C6A6-4479-81E2-5B80133299DC}" dt="2020-07-30T08:24:48.413" v="781"/>
          <ac:spMkLst>
            <pc:docMk/>
            <pc:sldMk cId="363971001" sldId="261"/>
            <ac:spMk id="1125" creationId="{CA2DD18C-DC69-4B6C-B5D5-6875F28DBD6E}"/>
          </ac:spMkLst>
        </pc:spChg>
        <pc:spChg chg="mod">
          <ac:chgData name="Daniela Beck" userId="10600121b971e09f" providerId="LiveId" clId="{5676684D-C6A6-4479-81E2-5B80133299DC}" dt="2020-07-30T08:24:48.413" v="781"/>
          <ac:spMkLst>
            <pc:docMk/>
            <pc:sldMk cId="363971001" sldId="261"/>
            <ac:spMk id="1126" creationId="{71DA0A65-221D-4705-B640-E271D9784F80}"/>
          </ac:spMkLst>
        </pc:spChg>
        <pc:spChg chg="mod">
          <ac:chgData name="Daniela Beck" userId="10600121b971e09f" providerId="LiveId" clId="{5676684D-C6A6-4479-81E2-5B80133299DC}" dt="2020-07-30T08:24:48.413" v="781"/>
          <ac:spMkLst>
            <pc:docMk/>
            <pc:sldMk cId="363971001" sldId="261"/>
            <ac:spMk id="1127" creationId="{9850672A-15CF-46A5-96F4-A4B552BC2B80}"/>
          </ac:spMkLst>
        </pc:spChg>
        <pc:spChg chg="mod">
          <ac:chgData name="Daniela Beck" userId="10600121b971e09f" providerId="LiveId" clId="{5676684D-C6A6-4479-81E2-5B80133299DC}" dt="2020-07-30T08:24:48.413" v="781"/>
          <ac:spMkLst>
            <pc:docMk/>
            <pc:sldMk cId="363971001" sldId="261"/>
            <ac:spMk id="1128" creationId="{5DD4B011-59AA-451B-B166-C972EA0F6C63}"/>
          </ac:spMkLst>
        </pc:spChg>
        <pc:spChg chg="mod">
          <ac:chgData name="Daniela Beck" userId="10600121b971e09f" providerId="LiveId" clId="{5676684D-C6A6-4479-81E2-5B80133299DC}" dt="2020-07-30T08:24:48.413" v="781"/>
          <ac:spMkLst>
            <pc:docMk/>
            <pc:sldMk cId="363971001" sldId="261"/>
            <ac:spMk id="1129" creationId="{B339705D-041B-4E03-A03B-295508146370}"/>
          </ac:spMkLst>
        </pc:spChg>
        <pc:spChg chg="mod">
          <ac:chgData name="Daniela Beck" userId="10600121b971e09f" providerId="LiveId" clId="{5676684D-C6A6-4479-81E2-5B80133299DC}" dt="2020-07-30T08:24:48.413" v="781"/>
          <ac:spMkLst>
            <pc:docMk/>
            <pc:sldMk cId="363971001" sldId="261"/>
            <ac:spMk id="1130" creationId="{C7A0E698-CF1E-423E-828E-1914F56D378F}"/>
          </ac:spMkLst>
        </pc:spChg>
        <pc:spChg chg="mod">
          <ac:chgData name="Daniela Beck" userId="10600121b971e09f" providerId="LiveId" clId="{5676684D-C6A6-4479-81E2-5B80133299DC}" dt="2020-07-30T08:24:48.413" v="781"/>
          <ac:spMkLst>
            <pc:docMk/>
            <pc:sldMk cId="363971001" sldId="261"/>
            <ac:spMk id="1131" creationId="{FD16AAD3-D4C7-4BCE-A805-4A78E0493F51}"/>
          </ac:spMkLst>
        </pc:spChg>
        <pc:spChg chg="mod">
          <ac:chgData name="Daniela Beck" userId="10600121b971e09f" providerId="LiveId" clId="{5676684D-C6A6-4479-81E2-5B80133299DC}" dt="2020-07-30T08:24:48.413" v="781"/>
          <ac:spMkLst>
            <pc:docMk/>
            <pc:sldMk cId="363971001" sldId="261"/>
            <ac:spMk id="1132" creationId="{CC745DFF-7262-4A5D-BDA5-490A22FB77AA}"/>
          </ac:spMkLst>
        </pc:spChg>
        <pc:spChg chg="mod">
          <ac:chgData name="Daniela Beck" userId="10600121b971e09f" providerId="LiveId" clId="{5676684D-C6A6-4479-81E2-5B80133299DC}" dt="2020-07-30T08:24:48.413" v="781"/>
          <ac:spMkLst>
            <pc:docMk/>
            <pc:sldMk cId="363971001" sldId="261"/>
            <ac:spMk id="1133" creationId="{91A33F9B-99D9-48E2-96B0-A2420D7FE1F1}"/>
          </ac:spMkLst>
        </pc:spChg>
        <pc:spChg chg="mod">
          <ac:chgData name="Daniela Beck" userId="10600121b971e09f" providerId="LiveId" clId="{5676684D-C6A6-4479-81E2-5B80133299DC}" dt="2020-07-30T08:24:48.413" v="781"/>
          <ac:spMkLst>
            <pc:docMk/>
            <pc:sldMk cId="363971001" sldId="261"/>
            <ac:spMk id="1134" creationId="{1DCEA2AC-C9F6-4DAF-B555-4F6EDF047F7B}"/>
          </ac:spMkLst>
        </pc:spChg>
        <pc:spChg chg="mod">
          <ac:chgData name="Daniela Beck" userId="10600121b971e09f" providerId="LiveId" clId="{5676684D-C6A6-4479-81E2-5B80133299DC}" dt="2020-07-30T08:24:48.413" v="781"/>
          <ac:spMkLst>
            <pc:docMk/>
            <pc:sldMk cId="363971001" sldId="261"/>
            <ac:spMk id="1135" creationId="{425C6FF9-DF9C-46E6-AEBC-FD6FFD24C940}"/>
          </ac:spMkLst>
        </pc:spChg>
        <pc:spChg chg="mod">
          <ac:chgData name="Daniela Beck" userId="10600121b971e09f" providerId="LiveId" clId="{5676684D-C6A6-4479-81E2-5B80133299DC}" dt="2020-07-30T08:24:48.413" v="781"/>
          <ac:spMkLst>
            <pc:docMk/>
            <pc:sldMk cId="363971001" sldId="261"/>
            <ac:spMk id="1136" creationId="{0FC20274-3EAD-4016-9063-D979443D6AF2}"/>
          </ac:spMkLst>
        </pc:spChg>
        <pc:spChg chg="mod">
          <ac:chgData name="Daniela Beck" userId="10600121b971e09f" providerId="LiveId" clId="{5676684D-C6A6-4479-81E2-5B80133299DC}" dt="2020-07-30T08:24:48.413" v="781"/>
          <ac:spMkLst>
            <pc:docMk/>
            <pc:sldMk cId="363971001" sldId="261"/>
            <ac:spMk id="1137" creationId="{97ADE4C1-F674-4C13-8F88-4C4D9073ECA8}"/>
          </ac:spMkLst>
        </pc:spChg>
        <pc:spChg chg="mod">
          <ac:chgData name="Daniela Beck" userId="10600121b971e09f" providerId="LiveId" clId="{5676684D-C6A6-4479-81E2-5B80133299DC}" dt="2020-07-30T08:24:48.413" v="781"/>
          <ac:spMkLst>
            <pc:docMk/>
            <pc:sldMk cId="363971001" sldId="261"/>
            <ac:spMk id="1138" creationId="{72F3A432-C1C9-4879-A3CB-D1E05412F0D0}"/>
          </ac:spMkLst>
        </pc:spChg>
        <pc:spChg chg="mod">
          <ac:chgData name="Daniela Beck" userId="10600121b971e09f" providerId="LiveId" clId="{5676684D-C6A6-4479-81E2-5B80133299DC}" dt="2020-07-30T08:24:48.413" v="781"/>
          <ac:spMkLst>
            <pc:docMk/>
            <pc:sldMk cId="363971001" sldId="261"/>
            <ac:spMk id="1139" creationId="{D290BAF8-2974-4EA5-B6B4-E02CF63CFD43}"/>
          </ac:spMkLst>
        </pc:spChg>
        <pc:spChg chg="mod">
          <ac:chgData name="Daniela Beck" userId="10600121b971e09f" providerId="LiveId" clId="{5676684D-C6A6-4479-81E2-5B80133299DC}" dt="2020-07-30T08:24:48.413" v="781"/>
          <ac:spMkLst>
            <pc:docMk/>
            <pc:sldMk cId="363971001" sldId="261"/>
            <ac:spMk id="1140" creationId="{70966AFB-6629-4698-928C-9E38E0F945C4}"/>
          </ac:spMkLst>
        </pc:spChg>
        <pc:spChg chg="mod">
          <ac:chgData name="Daniela Beck" userId="10600121b971e09f" providerId="LiveId" clId="{5676684D-C6A6-4479-81E2-5B80133299DC}" dt="2020-07-30T08:24:48.413" v="781"/>
          <ac:spMkLst>
            <pc:docMk/>
            <pc:sldMk cId="363971001" sldId="261"/>
            <ac:spMk id="1141" creationId="{3AE08B33-0DBB-424A-9141-D704D92D0CF6}"/>
          </ac:spMkLst>
        </pc:spChg>
        <pc:spChg chg="mod">
          <ac:chgData name="Daniela Beck" userId="10600121b971e09f" providerId="LiveId" clId="{5676684D-C6A6-4479-81E2-5B80133299DC}" dt="2020-07-30T08:24:48.413" v="781"/>
          <ac:spMkLst>
            <pc:docMk/>
            <pc:sldMk cId="363971001" sldId="261"/>
            <ac:spMk id="1142" creationId="{A710071E-FB72-4EF5-A5F0-A9EC0AF4A9CD}"/>
          </ac:spMkLst>
        </pc:spChg>
        <pc:spChg chg="add mod">
          <ac:chgData name="Daniela Beck" userId="10600121b971e09f" providerId="LiveId" clId="{5676684D-C6A6-4479-81E2-5B80133299DC}" dt="2020-07-30T08:38:18.564" v="1048" actId="164"/>
          <ac:spMkLst>
            <pc:docMk/>
            <pc:sldMk cId="363971001" sldId="261"/>
            <ac:spMk id="1143" creationId="{69B38405-CD28-4C45-97E6-021A2ACD6DA1}"/>
          </ac:spMkLst>
        </pc:spChg>
        <pc:spChg chg="mod">
          <ac:chgData name="Daniela Beck" userId="10600121b971e09f" providerId="LiveId" clId="{5676684D-C6A6-4479-81E2-5B80133299DC}" dt="2020-07-30T08:24:48.413" v="781"/>
          <ac:spMkLst>
            <pc:docMk/>
            <pc:sldMk cId="363971001" sldId="261"/>
            <ac:spMk id="1145" creationId="{D24A2652-8AAA-4D84-A627-B68432BAA7A2}"/>
          </ac:spMkLst>
        </pc:spChg>
        <pc:spChg chg="mod">
          <ac:chgData name="Daniela Beck" userId="10600121b971e09f" providerId="LiveId" clId="{5676684D-C6A6-4479-81E2-5B80133299DC}" dt="2020-07-30T08:24:48.413" v="781"/>
          <ac:spMkLst>
            <pc:docMk/>
            <pc:sldMk cId="363971001" sldId="261"/>
            <ac:spMk id="1154" creationId="{7720C078-9243-4D79-B44B-0FE741624DB5}"/>
          </ac:spMkLst>
        </pc:spChg>
        <pc:spChg chg="mod">
          <ac:chgData name="Daniela Beck" userId="10600121b971e09f" providerId="LiveId" clId="{5676684D-C6A6-4479-81E2-5B80133299DC}" dt="2020-07-30T08:24:48.413" v="781"/>
          <ac:spMkLst>
            <pc:docMk/>
            <pc:sldMk cId="363971001" sldId="261"/>
            <ac:spMk id="1159" creationId="{8A840925-71D4-4CAD-9164-59474C7E5486}"/>
          </ac:spMkLst>
        </pc:spChg>
        <pc:spChg chg="mod">
          <ac:chgData name="Daniela Beck" userId="10600121b971e09f" providerId="LiveId" clId="{5676684D-C6A6-4479-81E2-5B80133299DC}" dt="2020-07-30T08:24:48.413" v="781"/>
          <ac:spMkLst>
            <pc:docMk/>
            <pc:sldMk cId="363971001" sldId="261"/>
            <ac:spMk id="1160" creationId="{8CAC560B-C0F1-4D92-882E-1E8C07CC7B7C}"/>
          </ac:spMkLst>
        </pc:spChg>
        <pc:spChg chg="mod">
          <ac:chgData name="Daniela Beck" userId="10600121b971e09f" providerId="LiveId" clId="{5676684D-C6A6-4479-81E2-5B80133299DC}" dt="2020-07-30T08:24:48.413" v="781"/>
          <ac:spMkLst>
            <pc:docMk/>
            <pc:sldMk cId="363971001" sldId="261"/>
            <ac:spMk id="1162" creationId="{02C202EC-B753-4F85-BBF7-5A55CBB48CA9}"/>
          </ac:spMkLst>
        </pc:spChg>
        <pc:spChg chg="mod">
          <ac:chgData name="Daniela Beck" userId="10600121b971e09f" providerId="LiveId" clId="{5676684D-C6A6-4479-81E2-5B80133299DC}" dt="2020-07-30T08:24:48.413" v="781"/>
          <ac:spMkLst>
            <pc:docMk/>
            <pc:sldMk cId="363971001" sldId="261"/>
            <ac:spMk id="1163" creationId="{7C411B6D-C846-424A-BAE6-009C4797F12B}"/>
          </ac:spMkLst>
        </pc:spChg>
        <pc:spChg chg="mod">
          <ac:chgData name="Daniela Beck" userId="10600121b971e09f" providerId="LiveId" clId="{5676684D-C6A6-4479-81E2-5B80133299DC}" dt="2020-07-30T08:24:48.413" v="781"/>
          <ac:spMkLst>
            <pc:docMk/>
            <pc:sldMk cId="363971001" sldId="261"/>
            <ac:spMk id="1164" creationId="{A9982A95-F416-4C2D-8C1B-A0D38EF0C4C3}"/>
          </ac:spMkLst>
        </pc:spChg>
        <pc:spChg chg="mod">
          <ac:chgData name="Daniela Beck" userId="10600121b971e09f" providerId="LiveId" clId="{5676684D-C6A6-4479-81E2-5B80133299DC}" dt="2020-07-30T08:24:48.413" v="781"/>
          <ac:spMkLst>
            <pc:docMk/>
            <pc:sldMk cId="363971001" sldId="261"/>
            <ac:spMk id="1165" creationId="{B69065C9-F64C-46D5-A236-B29173014ED2}"/>
          </ac:spMkLst>
        </pc:spChg>
        <pc:spChg chg="mod">
          <ac:chgData name="Daniela Beck" userId="10600121b971e09f" providerId="LiveId" clId="{5676684D-C6A6-4479-81E2-5B80133299DC}" dt="2020-07-30T08:24:48.413" v="781"/>
          <ac:spMkLst>
            <pc:docMk/>
            <pc:sldMk cId="363971001" sldId="261"/>
            <ac:spMk id="1166" creationId="{3DE94285-055A-4F06-85C2-FD78D21C0B85}"/>
          </ac:spMkLst>
        </pc:spChg>
        <pc:spChg chg="mod">
          <ac:chgData name="Daniela Beck" userId="10600121b971e09f" providerId="LiveId" clId="{5676684D-C6A6-4479-81E2-5B80133299DC}" dt="2020-07-30T08:24:48.413" v="781"/>
          <ac:spMkLst>
            <pc:docMk/>
            <pc:sldMk cId="363971001" sldId="261"/>
            <ac:spMk id="1167" creationId="{941E546C-410C-4032-B7B6-8B2CB87D1E6C}"/>
          </ac:spMkLst>
        </pc:spChg>
        <pc:spChg chg="mod">
          <ac:chgData name="Daniela Beck" userId="10600121b971e09f" providerId="LiveId" clId="{5676684D-C6A6-4479-81E2-5B80133299DC}" dt="2020-07-30T08:24:48.413" v="781"/>
          <ac:spMkLst>
            <pc:docMk/>
            <pc:sldMk cId="363971001" sldId="261"/>
            <ac:spMk id="1168" creationId="{AF066F4C-C6CC-41D8-94C8-A5380BCB9EBF}"/>
          </ac:spMkLst>
        </pc:spChg>
        <pc:spChg chg="mod">
          <ac:chgData name="Daniela Beck" userId="10600121b971e09f" providerId="LiveId" clId="{5676684D-C6A6-4479-81E2-5B80133299DC}" dt="2020-07-30T08:24:48.413" v="781"/>
          <ac:spMkLst>
            <pc:docMk/>
            <pc:sldMk cId="363971001" sldId="261"/>
            <ac:spMk id="1169" creationId="{365BD060-040A-457B-A7FD-D06E31C3117A}"/>
          </ac:spMkLst>
        </pc:spChg>
        <pc:spChg chg="mod">
          <ac:chgData name="Daniela Beck" userId="10600121b971e09f" providerId="LiveId" clId="{5676684D-C6A6-4479-81E2-5B80133299DC}" dt="2020-07-30T08:24:48.413" v="781"/>
          <ac:spMkLst>
            <pc:docMk/>
            <pc:sldMk cId="363971001" sldId="261"/>
            <ac:spMk id="1170" creationId="{44E7ED55-A188-45D7-98D1-80345C62B289}"/>
          </ac:spMkLst>
        </pc:spChg>
        <pc:spChg chg="mod">
          <ac:chgData name="Daniela Beck" userId="10600121b971e09f" providerId="LiveId" clId="{5676684D-C6A6-4479-81E2-5B80133299DC}" dt="2020-07-30T08:24:48.413" v="781"/>
          <ac:spMkLst>
            <pc:docMk/>
            <pc:sldMk cId="363971001" sldId="261"/>
            <ac:spMk id="1171" creationId="{9B621D30-9EF8-4613-9889-34E8AC0FDFA8}"/>
          </ac:spMkLst>
        </pc:spChg>
        <pc:spChg chg="mod">
          <ac:chgData name="Daniela Beck" userId="10600121b971e09f" providerId="LiveId" clId="{5676684D-C6A6-4479-81E2-5B80133299DC}" dt="2020-07-30T08:24:48.413" v="781"/>
          <ac:spMkLst>
            <pc:docMk/>
            <pc:sldMk cId="363971001" sldId="261"/>
            <ac:spMk id="1172" creationId="{C93CAEA0-29C7-4DE8-A67C-50456FDEDC40}"/>
          </ac:spMkLst>
        </pc:spChg>
        <pc:spChg chg="mod">
          <ac:chgData name="Daniela Beck" userId="10600121b971e09f" providerId="LiveId" clId="{5676684D-C6A6-4479-81E2-5B80133299DC}" dt="2020-07-30T08:24:48.413" v="781"/>
          <ac:spMkLst>
            <pc:docMk/>
            <pc:sldMk cId="363971001" sldId="261"/>
            <ac:spMk id="1173" creationId="{2EE1A0DE-94C6-4B6B-9509-DCC84D7966D7}"/>
          </ac:spMkLst>
        </pc:spChg>
        <pc:spChg chg="mod">
          <ac:chgData name="Daniela Beck" userId="10600121b971e09f" providerId="LiveId" clId="{5676684D-C6A6-4479-81E2-5B80133299DC}" dt="2020-07-30T08:24:48.413" v="781"/>
          <ac:spMkLst>
            <pc:docMk/>
            <pc:sldMk cId="363971001" sldId="261"/>
            <ac:spMk id="1174" creationId="{D3F48BD7-15E3-4BC7-B028-58CDE7C68891}"/>
          </ac:spMkLst>
        </pc:spChg>
        <pc:spChg chg="mod">
          <ac:chgData name="Daniela Beck" userId="10600121b971e09f" providerId="LiveId" clId="{5676684D-C6A6-4479-81E2-5B80133299DC}" dt="2020-07-30T08:24:48.413" v="781"/>
          <ac:spMkLst>
            <pc:docMk/>
            <pc:sldMk cId="363971001" sldId="261"/>
            <ac:spMk id="1175" creationId="{547F3B0C-AE3E-436B-A1B0-3D8053A727F6}"/>
          </ac:spMkLst>
        </pc:spChg>
        <pc:spChg chg="mod">
          <ac:chgData name="Daniela Beck" userId="10600121b971e09f" providerId="LiveId" clId="{5676684D-C6A6-4479-81E2-5B80133299DC}" dt="2020-07-30T08:24:48.413" v="781"/>
          <ac:spMkLst>
            <pc:docMk/>
            <pc:sldMk cId="363971001" sldId="261"/>
            <ac:spMk id="1176" creationId="{9EF9B70E-EA9E-4989-B2D9-A71C826C8814}"/>
          </ac:spMkLst>
        </pc:spChg>
        <pc:spChg chg="mod">
          <ac:chgData name="Daniela Beck" userId="10600121b971e09f" providerId="LiveId" clId="{5676684D-C6A6-4479-81E2-5B80133299DC}" dt="2020-07-30T08:24:48.413" v="781"/>
          <ac:spMkLst>
            <pc:docMk/>
            <pc:sldMk cId="363971001" sldId="261"/>
            <ac:spMk id="1177" creationId="{FB2E512B-1257-4E85-8DF6-B05C8D4F3C59}"/>
          </ac:spMkLst>
        </pc:spChg>
        <pc:spChg chg="mod">
          <ac:chgData name="Daniela Beck" userId="10600121b971e09f" providerId="LiveId" clId="{5676684D-C6A6-4479-81E2-5B80133299DC}" dt="2020-07-30T08:24:48.413" v="781"/>
          <ac:spMkLst>
            <pc:docMk/>
            <pc:sldMk cId="363971001" sldId="261"/>
            <ac:spMk id="1178" creationId="{5F9993BA-469C-4940-9F97-90680F9C06FF}"/>
          </ac:spMkLst>
        </pc:spChg>
        <pc:spChg chg="mod">
          <ac:chgData name="Daniela Beck" userId="10600121b971e09f" providerId="LiveId" clId="{5676684D-C6A6-4479-81E2-5B80133299DC}" dt="2020-07-30T08:24:48.413" v="781"/>
          <ac:spMkLst>
            <pc:docMk/>
            <pc:sldMk cId="363971001" sldId="261"/>
            <ac:spMk id="1179" creationId="{001DBCF6-E5FF-477A-949B-78AAC21FCA96}"/>
          </ac:spMkLst>
        </pc:spChg>
        <pc:spChg chg="mod">
          <ac:chgData name="Daniela Beck" userId="10600121b971e09f" providerId="LiveId" clId="{5676684D-C6A6-4479-81E2-5B80133299DC}" dt="2020-07-30T08:24:48.413" v="781"/>
          <ac:spMkLst>
            <pc:docMk/>
            <pc:sldMk cId="363971001" sldId="261"/>
            <ac:spMk id="1180" creationId="{4438701E-2C18-46E9-95DA-D481B0C56B8A}"/>
          </ac:spMkLst>
        </pc:spChg>
        <pc:spChg chg="mod">
          <ac:chgData name="Daniela Beck" userId="10600121b971e09f" providerId="LiveId" clId="{5676684D-C6A6-4479-81E2-5B80133299DC}" dt="2020-07-30T08:24:48.413" v="781"/>
          <ac:spMkLst>
            <pc:docMk/>
            <pc:sldMk cId="363971001" sldId="261"/>
            <ac:spMk id="1181" creationId="{9515495C-ED25-4022-A01D-106FC18C02B0}"/>
          </ac:spMkLst>
        </pc:spChg>
        <pc:spChg chg="mod">
          <ac:chgData name="Daniela Beck" userId="10600121b971e09f" providerId="LiveId" clId="{5676684D-C6A6-4479-81E2-5B80133299DC}" dt="2020-07-30T08:24:48.413" v="781"/>
          <ac:spMkLst>
            <pc:docMk/>
            <pc:sldMk cId="363971001" sldId="261"/>
            <ac:spMk id="1182" creationId="{404DDDD8-4DB0-4EA5-8810-A9A03376D4C1}"/>
          </ac:spMkLst>
        </pc:spChg>
        <pc:spChg chg="mod">
          <ac:chgData name="Daniela Beck" userId="10600121b971e09f" providerId="LiveId" clId="{5676684D-C6A6-4479-81E2-5B80133299DC}" dt="2020-07-30T08:24:48.413" v="781"/>
          <ac:spMkLst>
            <pc:docMk/>
            <pc:sldMk cId="363971001" sldId="261"/>
            <ac:spMk id="1183" creationId="{3C2A39DE-79E7-4B3F-863A-CAF31A0B2B57}"/>
          </ac:spMkLst>
        </pc:spChg>
        <pc:spChg chg="mod">
          <ac:chgData name="Daniela Beck" userId="10600121b971e09f" providerId="LiveId" clId="{5676684D-C6A6-4479-81E2-5B80133299DC}" dt="2020-07-30T08:24:48.413" v="781"/>
          <ac:spMkLst>
            <pc:docMk/>
            <pc:sldMk cId="363971001" sldId="261"/>
            <ac:spMk id="1184" creationId="{D27DD2D6-9E95-47D6-9CCF-E04BD4022BD6}"/>
          </ac:spMkLst>
        </pc:spChg>
        <pc:spChg chg="mod">
          <ac:chgData name="Daniela Beck" userId="10600121b971e09f" providerId="LiveId" clId="{5676684D-C6A6-4479-81E2-5B80133299DC}" dt="2020-07-30T08:24:48.413" v="781"/>
          <ac:spMkLst>
            <pc:docMk/>
            <pc:sldMk cId="363971001" sldId="261"/>
            <ac:spMk id="1185" creationId="{757464C1-5889-46B4-AC61-2EA75A70E92D}"/>
          </ac:spMkLst>
        </pc:spChg>
        <pc:spChg chg="mod">
          <ac:chgData name="Daniela Beck" userId="10600121b971e09f" providerId="LiveId" clId="{5676684D-C6A6-4479-81E2-5B80133299DC}" dt="2020-07-30T08:24:48.413" v="781"/>
          <ac:spMkLst>
            <pc:docMk/>
            <pc:sldMk cId="363971001" sldId="261"/>
            <ac:spMk id="1186" creationId="{2AC7C15C-729C-4AF5-8BF7-EE9CF930A500}"/>
          </ac:spMkLst>
        </pc:spChg>
        <pc:spChg chg="mod">
          <ac:chgData name="Daniela Beck" userId="10600121b971e09f" providerId="LiveId" clId="{5676684D-C6A6-4479-81E2-5B80133299DC}" dt="2020-07-30T08:24:48.413" v="781"/>
          <ac:spMkLst>
            <pc:docMk/>
            <pc:sldMk cId="363971001" sldId="261"/>
            <ac:spMk id="1187" creationId="{5EBC26C3-8E2D-48EA-909D-DCC6640C7BDD}"/>
          </ac:spMkLst>
        </pc:spChg>
        <pc:spChg chg="mod">
          <ac:chgData name="Daniela Beck" userId="10600121b971e09f" providerId="LiveId" clId="{5676684D-C6A6-4479-81E2-5B80133299DC}" dt="2020-07-30T08:24:48.413" v="781"/>
          <ac:spMkLst>
            <pc:docMk/>
            <pc:sldMk cId="363971001" sldId="261"/>
            <ac:spMk id="1189" creationId="{980628F3-5211-45C1-91D2-09D63815E5D7}"/>
          </ac:spMkLst>
        </pc:spChg>
        <pc:spChg chg="mod">
          <ac:chgData name="Daniela Beck" userId="10600121b971e09f" providerId="LiveId" clId="{5676684D-C6A6-4479-81E2-5B80133299DC}" dt="2020-07-30T08:24:48.413" v="781"/>
          <ac:spMkLst>
            <pc:docMk/>
            <pc:sldMk cId="363971001" sldId="261"/>
            <ac:spMk id="1190" creationId="{D1156B41-7D3A-4894-8C1A-68094F180606}"/>
          </ac:spMkLst>
        </pc:spChg>
        <pc:spChg chg="mod">
          <ac:chgData name="Daniela Beck" userId="10600121b971e09f" providerId="LiveId" clId="{5676684D-C6A6-4479-81E2-5B80133299DC}" dt="2020-07-30T08:24:48.413" v="781"/>
          <ac:spMkLst>
            <pc:docMk/>
            <pc:sldMk cId="363971001" sldId="261"/>
            <ac:spMk id="1191" creationId="{E251DFC3-3C8D-4A1F-BC6E-B446E8462EE6}"/>
          </ac:spMkLst>
        </pc:spChg>
        <pc:spChg chg="mod">
          <ac:chgData name="Daniela Beck" userId="10600121b971e09f" providerId="LiveId" clId="{5676684D-C6A6-4479-81E2-5B80133299DC}" dt="2020-07-30T08:24:48.413" v="781"/>
          <ac:spMkLst>
            <pc:docMk/>
            <pc:sldMk cId="363971001" sldId="261"/>
            <ac:spMk id="1195" creationId="{B488E9AC-3CF3-47E5-809A-42B62984C08B}"/>
          </ac:spMkLst>
        </pc:spChg>
        <pc:spChg chg="mod">
          <ac:chgData name="Daniela Beck" userId="10600121b971e09f" providerId="LiveId" clId="{5676684D-C6A6-4479-81E2-5B80133299DC}" dt="2020-07-30T08:24:48.413" v="781"/>
          <ac:spMkLst>
            <pc:docMk/>
            <pc:sldMk cId="363971001" sldId="261"/>
            <ac:spMk id="1196" creationId="{C0498737-154E-4FDA-A313-7FDA452AE234}"/>
          </ac:spMkLst>
        </pc:spChg>
        <pc:spChg chg="mod">
          <ac:chgData name="Daniela Beck" userId="10600121b971e09f" providerId="LiveId" clId="{5676684D-C6A6-4479-81E2-5B80133299DC}" dt="2020-07-30T08:24:48.413" v="781"/>
          <ac:spMkLst>
            <pc:docMk/>
            <pc:sldMk cId="363971001" sldId="261"/>
            <ac:spMk id="1197" creationId="{657DC9BE-8DB0-4BE1-B2BB-25C996820109}"/>
          </ac:spMkLst>
        </pc:spChg>
        <pc:spChg chg="mod">
          <ac:chgData name="Daniela Beck" userId="10600121b971e09f" providerId="LiveId" clId="{5676684D-C6A6-4479-81E2-5B80133299DC}" dt="2020-07-30T08:24:48.413" v="781"/>
          <ac:spMkLst>
            <pc:docMk/>
            <pc:sldMk cId="363971001" sldId="261"/>
            <ac:spMk id="1198" creationId="{8D4B5E5F-4842-44AE-A59A-C767F9C44591}"/>
          </ac:spMkLst>
        </pc:spChg>
        <pc:spChg chg="add mod">
          <ac:chgData name="Daniela Beck" userId="10600121b971e09f" providerId="LiveId" clId="{5676684D-C6A6-4479-81E2-5B80133299DC}" dt="2020-07-30T08:38:18.564" v="1048" actId="164"/>
          <ac:spMkLst>
            <pc:docMk/>
            <pc:sldMk cId="363971001" sldId="261"/>
            <ac:spMk id="1199" creationId="{FAC802F7-97A0-4366-8DAC-44073594FBA2}"/>
          </ac:spMkLst>
        </pc:spChg>
        <pc:spChg chg="add mod">
          <ac:chgData name="Daniela Beck" userId="10600121b971e09f" providerId="LiveId" clId="{5676684D-C6A6-4479-81E2-5B80133299DC}" dt="2020-07-30T08:38:18.564" v="1048" actId="164"/>
          <ac:spMkLst>
            <pc:docMk/>
            <pc:sldMk cId="363971001" sldId="261"/>
            <ac:spMk id="1205" creationId="{24544A57-98A2-4682-9379-EED34FB16CBC}"/>
          </ac:spMkLst>
        </pc:spChg>
        <pc:spChg chg="add mod">
          <ac:chgData name="Daniela Beck" userId="10600121b971e09f" providerId="LiveId" clId="{5676684D-C6A6-4479-81E2-5B80133299DC}" dt="2020-07-30T08:38:18.564" v="1048" actId="164"/>
          <ac:spMkLst>
            <pc:docMk/>
            <pc:sldMk cId="363971001" sldId="261"/>
            <ac:spMk id="1206" creationId="{E811C40E-FA66-49D2-9C79-541599E0F5F1}"/>
          </ac:spMkLst>
        </pc:spChg>
        <pc:spChg chg="add mod">
          <ac:chgData name="Daniela Beck" userId="10600121b971e09f" providerId="LiveId" clId="{5676684D-C6A6-4479-81E2-5B80133299DC}" dt="2020-07-30T08:38:18.564" v="1048" actId="164"/>
          <ac:spMkLst>
            <pc:docMk/>
            <pc:sldMk cId="363971001" sldId="261"/>
            <ac:spMk id="1207" creationId="{E5872BE2-511C-41A7-B8D0-DBD5D4F08470}"/>
          </ac:spMkLst>
        </pc:spChg>
        <pc:spChg chg="add mod">
          <ac:chgData name="Daniela Beck" userId="10600121b971e09f" providerId="LiveId" clId="{5676684D-C6A6-4479-81E2-5B80133299DC}" dt="2020-07-30T08:38:18.564" v="1048" actId="164"/>
          <ac:spMkLst>
            <pc:docMk/>
            <pc:sldMk cId="363971001" sldId="261"/>
            <ac:spMk id="1208" creationId="{A6DA31F9-D3AE-427A-8938-7FE806846855}"/>
          </ac:spMkLst>
        </pc:spChg>
        <pc:spChg chg="add del mod">
          <ac:chgData name="Daniela Beck" userId="10600121b971e09f" providerId="LiveId" clId="{5676684D-C6A6-4479-81E2-5B80133299DC}" dt="2020-07-30T08:37:49.318" v="1045" actId="478"/>
          <ac:spMkLst>
            <pc:docMk/>
            <pc:sldMk cId="363971001" sldId="261"/>
            <ac:spMk id="1211" creationId="{BA365BF9-9A04-4A98-B21D-53117D4A4B93}"/>
          </ac:spMkLst>
        </pc:spChg>
        <pc:spChg chg="add del mod">
          <ac:chgData name="Daniela Beck" userId="10600121b971e09f" providerId="LiveId" clId="{5676684D-C6A6-4479-81E2-5B80133299DC}" dt="2020-07-30T08:37:39.886" v="1041" actId="478"/>
          <ac:spMkLst>
            <pc:docMk/>
            <pc:sldMk cId="363971001" sldId="261"/>
            <ac:spMk id="1212" creationId="{ED4335A4-A5B2-4D84-97A8-E85A11693967}"/>
          </ac:spMkLst>
        </pc:spChg>
        <pc:spChg chg="add del mod">
          <ac:chgData name="Daniela Beck" userId="10600121b971e09f" providerId="LiveId" clId="{5676684D-C6A6-4479-81E2-5B80133299DC}" dt="2020-07-30T08:38:00.158" v="1046" actId="478"/>
          <ac:spMkLst>
            <pc:docMk/>
            <pc:sldMk cId="363971001" sldId="261"/>
            <ac:spMk id="1213" creationId="{AFE73897-E6A0-40D0-B42F-35DD6F34F2EB}"/>
          </ac:spMkLst>
        </pc:spChg>
        <pc:spChg chg="add del mod">
          <ac:chgData name="Daniela Beck" userId="10600121b971e09f" providerId="LiveId" clId="{5676684D-C6A6-4479-81E2-5B80133299DC}" dt="2020-07-30T08:38:05.337" v="1047" actId="478"/>
          <ac:spMkLst>
            <pc:docMk/>
            <pc:sldMk cId="363971001" sldId="261"/>
            <ac:spMk id="1214" creationId="{56538473-AB61-43F4-B8DC-401E6F79F6D8}"/>
          </ac:spMkLst>
        </pc:spChg>
        <pc:spChg chg="add mod">
          <ac:chgData name="Daniela Beck" userId="10600121b971e09f" providerId="LiveId" clId="{5676684D-C6A6-4479-81E2-5B80133299DC}" dt="2020-07-30T08:24:48.413" v="781"/>
          <ac:spMkLst>
            <pc:docMk/>
            <pc:sldMk cId="363971001" sldId="261"/>
            <ac:spMk id="1215" creationId="{8C19648F-9702-436E-B72F-21D14B3F04C2}"/>
          </ac:spMkLst>
        </pc:spChg>
        <pc:spChg chg="add del mod">
          <ac:chgData name="Daniela Beck" userId="10600121b971e09f" providerId="LiveId" clId="{5676684D-C6A6-4479-81E2-5B80133299DC}" dt="2020-07-30T08:37:47.350" v="1044" actId="478"/>
          <ac:spMkLst>
            <pc:docMk/>
            <pc:sldMk cId="363971001" sldId="261"/>
            <ac:spMk id="1216" creationId="{A2FBBB03-0886-4153-8978-EFCFFABF68DF}"/>
          </ac:spMkLst>
        </pc:spChg>
        <pc:spChg chg="add mod">
          <ac:chgData name="Daniela Beck" userId="10600121b971e09f" providerId="LiveId" clId="{5676684D-C6A6-4479-81E2-5B80133299DC}" dt="2020-07-30T08:24:48.413" v="781"/>
          <ac:spMkLst>
            <pc:docMk/>
            <pc:sldMk cId="363971001" sldId="261"/>
            <ac:spMk id="1217" creationId="{2E133902-E2A7-44B7-881D-7EC17E5465AC}"/>
          </ac:spMkLst>
        </pc:spChg>
        <pc:spChg chg="add mod">
          <ac:chgData name="Daniela Beck" userId="10600121b971e09f" providerId="LiveId" clId="{5676684D-C6A6-4479-81E2-5B80133299DC}" dt="2020-07-30T08:24:48.413" v="781"/>
          <ac:spMkLst>
            <pc:docMk/>
            <pc:sldMk cId="363971001" sldId="261"/>
            <ac:spMk id="1218" creationId="{A37F81E9-0895-48B2-8597-2851C2855EB8}"/>
          </ac:spMkLst>
        </pc:spChg>
        <pc:spChg chg="add del mod">
          <ac:chgData name="Daniela Beck" userId="10600121b971e09f" providerId="LiveId" clId="{5676684D-C6A6-4479-81E2-5B80133299DC}" dt="2020-07-30T08:37:42.711" v="1043" actId="478"/>
          <ac:spMkLst>
            <pc:docMk/>
            <pc:sldMk cId="363971001" sldId="261"/>
            <ac:spMk id="1219" creationId="{5D40FE32-483B-4061-A7FC-EB89E837933B}"/>
          </ac:spMkLst>
        </pc:spChg>
        <pc:spChg chg="add mod">
          <ac:chgData name="Daniela Beck" userId="10600121b971e09f" providerId="LiveId" clId="{5676684D-C6A6-4479-81E2-5B80133299DC}" dt="2020-07-30T08:24:48.413" v="781"/>
          <ac:spMkLst>
            <pc:docMk/>
            <pc:sldMk cId="363971001" sldId="261"/>
            <ac:spMk id="1220" creationId="{E72E016B-67F0-453F-94E8-5E18571A7DDE}"/>
          </ac:spMkLst>
        </pc:spChg>
        <pc:spChg chg="add del mod">
          <ac:chgData name="Daniela Beck" userId="10600121b971e09f" providerId="LiveId" clId="{5676684D-C6A6-4479-81E2-5B80133299DC}" dt="2020-07-30T08:37:38.518" v="1040" actId="478"/>
          <ac:spMkLst>
            <pc:docMk/>
            <pc:sldMk cId="363971001" sldId="261"/>
            <ac:spMk id="1221" creationId="{7ACD982E-55FD-46C3-9C46-94353ED30076}"/>
          </ac:spMkLst>
        </pc:spChg>
        <pc:spChg chg="add del mod">
          <ac:chgData name="Daniela Beck" userId="10600121b971e09f" providerId="LiveId" clId="{5676684D-C6A6-4479-81E2-5B80133299DC}" dt="2020-07-30T08:37:37.326" v="1039" actId="478"/>
          <ac:spMkLst>
            <pc:docMk/>
            <pc:sldMk cId="363971001" sldId="261"/>
            <ac:spMk id="1222" creationId="{9C5856EE-EB5C-4CED-AC38-22478151F618}"/>
          </ac:spMkLst>
        </pc:spChg>
        <pc:spChg chg="add del mod">
          <ac:chgData name="Daniela Beck" userId="10600121b971e09f" providerId="LiveId" clId="{5676684D-C6A6-4479-81E2-5B80133299DC}" dt="2020-07-30T08:25:18.817" v="784"/>
          <ac:spMkLst>
            <pc:docMk/>
            <pc:sldMk cId="363971001" sldId="261"/>
            <ac:spMk id="1223" creationId="{C4DF2668-A9D8-4B45-A0FE-395DADFCE54C}"/>
          </ac:spMkLst>
        </pc:spChg>
        <pc:spChg chg="add del mod">
          <ac:chgData name="Daniela Beck" userId="10600121b971e09f" providerId="LiveId" clId="{5676684D-C6A6-4479-81E2-5B80133299DC}" dt="2020-07-30T08:25:18.817" v="784"/>
          <ac:spMkLst>
            <pc:docMk/>
            <pc:sldMk cId="363971001" sldId="261"/>
            <ac:spMk id="1224" creationId="{BE702FE7-C4A4-4BBB-B647-905F91291B89}"/>
          </ac:spMkLst>
        </pc:spChg>
        <pc:spChg chg="mod">
          <ac:chgData name="Daniela Beck" userId="10600121b971e09f" providerId="LiveId" clId="{5676684D-C6A6-4479-81E2-5B80133299DC}" dt="2020-07-30T08:25:16.986" v="783"/>
          <ac:spMkLst>
            <pc:docMk/>
            <pc:sldMk cId="363971001" sldId="261"/>
            <ac:spMk id="1226" creationId="{35F5FB2F-BDE4-4F1F-B73E-41C00C49B353}"/>
          </ac:spMkLst>
        </pc:spChg>
        <pc:spChg chg="mod">
          <ac:chgData name="Daniela Beck" userId="10600121b971e09f" providerId="LiveId" clId="{5676684D-C6A6-4479-81E2-5B80133299DC}" dt="2020-07-30T08:25:16.986" v="783"/>
          <ac:spMkLst>
            <pc:docMk/>
            <pc:sldMk cId="363971001" sldId="261"/>
            <ac:spMk id="1227" creationId="{C0DA3D77-D473-493F-8490-0EAEEFA12ED4}"/>
          </ac:spMkLst>
        </pc:spChg>
        <pc:spChg chg="mod">
          <ac:chgData name="Daniela Beck" userId="10600121b971e09f" providerId="LiveId" clId="{5676684D-C6A6-4479-81E2-5B80133299DC}" dt="2020-07-30T08:25:16.986" v="783"/>
          <ac:spMkLst>
            <pc:docMk/>
            <pc:sldMk cId="363971001" sldId="261"/>
            <ac:spMk id="1229" creationId="{9A471A10-8FFA-45D9-B447-A6D0C90739AD}"/>
          </ac:spMkLst>
        </pc:spChg>
        <pc:spChg chg="mod">
          <ac:chgData name="Daniela Beck" userId="10600121b971e09f" providerId="LiveId" clId="{5676684D-C6A6-4479-81E2-5B80133299DC}" dt="2020-07-30T08:25:16.986" v="783"/>
          <ac:spMkLst>
            <pc:docMk/>
            <pc:sldMk cId="363971001" sldId="261"/>
            <ac:spMk id="1230" creationId="{48603C68-30ED-47DE-BDB9-4BB5883E36F2}"/>
          </ac:spMkLst>
        </pc:spChg>
        <pc:spChg chg="mod">
          <ac:chgData name="Daniela Beck" userId="10600121b971e09f" providerId="LiveId" clId="{5676684D-C6A6-4479-81E2-5B80133299DC}" dt="2020-07-30T08:25:16.986" v="783"/>
          <ac:spMkLst>
            <pc:docMk/>
            <pc:sldMk cId="363971001" sldId="261"/>
            <ac:spMk id="1232" creationId="{1D64DB61-37A5-4707-8E8E-7273A1582EF9}"/>
          </ac:spMkLst>
        </pc:spChg>
        <pc:spChg chg="mod">
          <ac:chgData name="Daniela Beck" userId="10600121b971e09f" providerId="LiveId" clId="{5676684D-C6A6-4479-81E2-5B80133299DC}" dt="2020-07-30T08:25:16.986" v="783"/>
          <ac:spMkLst>
            <pc:docMk/>
            <pc:sldMk cId="363971001" sldId="261"/>
            <ac:spMk id="1233" creationId="{850946CB-71E8-4172-AC5E-5C50DF833B13}"/>
          </ac:spMkLst>
        </pc:spChg>
        <pc:spChg chg="mod">
          <ac:chgData name="Daniela Beck" userId="10600121b971e09f" providerId="LiveId" clId="{5676684D-C6A6-4479-81E2-5B80133299DC}" dt="2020-07-30T08:25:16.986" v="783"/>
          <ac:spMkLst>
            <pc:docMk/>
            <pc:sldMk cId="363971001" sldId="261"/>
            <ac:spMk id="1235" creationId="{8F5AAFFF-76D9-4CB2-A858-CD867A275C67}"/>
          </ac:spMkLst>
        </pc:spChg>
        <pc:spChg chg="mod">
          <ac:chgData name="Daniela Beck" userId="10600121b971e09f" providerId="LiveId" clId="{5676684D-C6A6-4479-81E2-5B80133299DC}" dt="2020-07-30T08:25:16.986" v="783"/>
          <ac:spMkLst>
            <pc:docMk/>
            <pc:sldMk cId="363971001" sldId="261"/>
            <ac:spMk id="1236" creationId="{801580D2-E653-49C5-B3D6-A786212D1677}"/>
          </ac:spMkLst>
        </pc:spChg>
        <pc:spChg chg="mod">
          <ac:chgData name="Daniela Beck" userId="10600121b971e09f" providerId="LiveId" clId="{5676684D-C6A6-4479-81E2-5B80133299DC}" dt="2020-07-30T08:25:16.986" v="783"/>
          <ac:spMkLst>
            <pc:docMk/>
            <pc:sldMk cId="363971001" sldId="261"/>
            <ac:spMk id="1238" creationId="{A23BC5C9-746E-431F-AA90-ECCFC087889C}"/>
          </ac:spMkLst>
        </pc:spChg>
        <pc:spChg chg="mod">
          <ac:chgData name="Daniela Beck" userId="10600121b971e09f" providerId="LiveId" clId="{5676684D-C6A6-4479-81E2-5B80133299DC}" dt="2020-07-30T08:25:16.986" v="783"/>
          <ac:spMkLst>
            <pc:docMk/>
            <pc:sldMk cId="363971001" sldId="261"/>
            <ac:spMk id="1239" creationId="{BBA7793F-1AAC-4E1A-8148-B613C61B3A90}"/>
          </ac:spMkLst>
        </pc:spChg>
        <pc:spChg chg="mod">
          <ac:chgData name="Daniela Beck" userId="10600121b971e09f" providerId="LiveId" clId="{5676684D-C6A6-4479-81E2-5B80133299DC}" dt="2020-07-30T08:25:16.986" v="783"/>
          <ac:spMkLst>
            <pc:docMk/>
            <pc:sldMk cId="363971001" sldId="261"/>
            <ac:spMk id="1241" creationId="{B803553B-7498-4A08-9E37-C1AC43603768}"/>
          </ac:spMkLst>
        </pc:spChg>
        <pc:spChg chg="mod">
          <ac:chgData name="Daniela Beck" userId="10600121b971e09f" providerId="LiveId" clId="{5676684D-C6A6-4479-81E2-5B80133299DC}" dt="2020-07-30T08:25:16.986" v="783"/>
          <ac:spMkLst>
            <pc:docMk/>
            <pc:sldMk cId="363971001" sldId="261"/>
            <ac:spMk id="1242" creationId="{167CAA67-4C77-478E-BF0A-AC94B248F0EB}"/>
          </ac:spMkLst>
        </pc:spChg>
        <pc:spChg chg="add del mod">
          <ac:chgData name="Daniela Beck" userId="10600121b971e09f" providerId="LiveId" clId="{5676684D-C6A6-4479-81E2-5B80133299DC}" dt="2020-07-30T08:25:18.817" v="784"/>
          <ac:spMkLst>
            <pc:docMk/>
            <pc:sldMk cId="363971001" sldId="261"/>
            <ac:spMk id="1244" creationId="{AC0D95C7-8B38-4C32-B235-4CF95BA0E833}"/>
          </ac:spMkLst>
        </pc:spChg>
        <pc:spChg chg="add del mod">
          <ac:chgData name="Daniela Beck" userId="10600121b971e09f" providerId="LiveId" clId="{5676684D-C6A6-4479-81E2-5B80133299DC}" dt="2020-07-30T08:25:18.817" v="784"/>
          <ac:spMkLst>
            <pc:docMk/>
            <pc:sldMk cId="363971001" sldId="261"/>
            <ac:spMk id="1246" creationId="{A0BB8BE2-DAB5-4110-8E6E-74E502E475D2}"/>
          </ac:spMkLst>
        </pc:spChg>
        <pc:spChg chg="mod">
          <ac:chgData name="Daniela Beck" userId="10600121b971e09f" providerId="LiveId" clId="{5676684D-C6A6-4479-81E2-5B80133299DC}" dt="2020-07-30T08:25:16.986" v="783"/>
          <ac:spMkLst>
            <pc:docMk/>
            <pc:sldMk cId="363971001" sldId="261"/>
            <ac:spMk id="1253" creationId="{812EEB46-8A2F-47B2-95A3-E79C4F5371A0}"/>
          </ac:spMkLst>
        </pc:spChg>
        <pc:spChg chg="mod">
          <ac:chgData name="Daniela Beck" userId="10600121b971e09f" providerId="LiveId" clId="{5676684D-C6A6-4479-81E2-5B80133299DC}" dt="2020-07-30T08:25:16.986" v="783"/>
          <ac:spMkLst>
            <pc:docMk/>
            <pc:sldMk cId="363971001" sldId="261"/>
            <ac:spMk id="1254" creationId="{8CDF526A-2083-4E36-89E9-B0594EA0F219}"/>
          </ac:spMkLst>
        </pc:spChg>
        <pc:spChg chg="mod">
          <ac:chgData name="Daniela Beck" userId="10600121b971e09f" providerId="LiveId" clId="{5676684D-C6A6-4479-81E2-5B80133299DC}" dt="2020-07-30T08:25:16.986" v="783"/>
          <ac:spMkLst>
            <pc:docMk/>
            <pc:sldMk cId="363971001" sldId="261"/>
            <ac:spMk id="1257" creationId="{1025AF4A-2F5C-4DD8-A4B6-052201293004}"/>
          </ac:spMkLst>
        </pc:spChg>
        <pc:spChg chg="mod">
          <ac:chgData name="Daniela Beck" userId="10600121b971e09f" providerId="LiveId" clId="{5676684D-C6A6-4479-81E2-5B80133299DC}" dt="2020-07-30T08:25:16.986" v="783"/>
          <ac:spMkLst>
            <pc:docMk/>
            <pc:sldMk cId="363971001" sldId="261"/>
            <ac:spMk id="1258" creationId="{9DA3D3D0-2A46-47B3-90F7-D4B887015FA8}"/>
          </ac:spMkLst>
        </pc:spChg>
        <pc:spChg chg="mod">
          <ac:chgData name="Daniela Beck" userId="10600121b971e09f" providerId="LiveId" clId="{5676684D-C6A6-4479-81E2-5B80133299DC}" dt="2020-07-30T08:25:16.986" v="783"/>
          <ac:spMkLst>
            <pc:docMk/>
            <pc:sldMk cId="363971001" sldId="261"/>
            <ac:spMk id="1260" creationId="{1E238906-4088-48B2-BC24-86F5FD4E4CC8}"/>
          </ac:spMkLst>
        </pc:spChg>
        <pc:spChg chg="mod">
          <ac:chgData name="Daniela Beck" userId="10600121b971e09f" providerId="LiveId" clId="{5676684D-C6A6-4479-81E2-5B80133299DC}" dt="2020-07-30T08:25:16.986" v="783"/>
          <ac:spMkLst>
            <pc:docMk/>
            <pc:sldMk cId="363971001" sldId="261"/>
            <ac:spMk id="1261" creationId="{D6FE6E71-6823-4D08-A5DD-D9661C428D16}"/>
          </ac:spMkLst>
        </pc:spChg>
        <pc:spChg chg="mod">
          <ac:chgData name="Daniela Beck" userId="10600121b971e09f" providerId="LiveId" clId="{5676684D-C6A6-4479-81E2-5B80133299DC}" dt="2020-07-30T08:25:16.986" v="783"/>
          <ac:spMkLst>
            <pc:docMk/>
            <pc:sldMk cId="363971001" sldId="261"/>
            <ac:spMk id="1263" creationId="{752DC597-A8EB-43B5-8424-ED19E5CD4EDA}"/>
          </ac:spMkLst>
        </pc:spChg>
        <pc:spChg chg="mod">
          <ac:chgData name="Daniela Beck" userId="10600121b971e09f" providerId="LiveId" clId="{5676684D-C6A6-4479-81E2-5B80133299DC}" dt="2020-07-30T08:25:16.986" v="783"/>
          <ac:spMkLst>
            <pc:docMk/>
            <pc:sldMk cId="363971001" sldId="261"/>
            <ac:spMk id="1264" creationId="{18B0994B-DA29-4A13-88BE-BA444DCB5D74}"/>
          </ac:spMkLst>
        </pc:spChg>
        <pc:spChg chg="mod">
          <ac:chgData name="Daniela Beck" userId="10600121b971e09f" providerId="LiveId" clId="{5676684D-C6A6-4479-81E2-5B80133299DC}" dt="2020-07-30T08:25:16.986" v="783"/>
          <ac:spMkLst>
            <pc:docMk/>
            <pc:sldMk cId="363971001" sldId="261"/>
            <ac:spMk id="1267" creationId="{DDD1ED74-E17F-46D5-B378-883566EFA109}"/>
          </ac:spMkLst>
        </pc:spChg>
        <pc:spChg chg="mod">
          <ac:chgData name="Daniela Beck" userId="10600121b971e09f" providerId="LiveId" clId="{5676684D-C6A6-4479-81E2-5B80133299DC}" dt="2020-07-30T08:25:16.986" v="783"/>
          <ac:spMkLst>
            <pc:docMk/>
            <pc:sldMk cId="363971001" sldId="261"/>
            <ac:spMk id="1268" creationId="{98D2EE72-2BA1-435D-92CC-5ECA40E41DF7}"/>
          </ac:spMkLst>
        </pc:spChg>
        <pc:spChg chg="mod">
          <ac:chgData name="Daniela Beck" userId="10600121b971e09f" providerId="LiveId" clId="{5676684D-C6A6-4479-81E2-5B80133299DC}" dt="2020-07-30T08:25:16.986" v="783"/>
          <ac:spMkLst>
            <pc:docMk/>
            <pc:sldMk cId="363971001" sldId="261"/>
            <ac:spMk id="1271" creationId="{D074F451-F656-4083-894B-6E2317E63A49}"/>
          </ac:spMkLst>
        </pc:spChg>
        <pc:spChg chg="mod">
          <ac:chgData name="Daniela Beck" userId="10600121b971e09f" providerId="LiveId" clId="{5676684D-C6A6-4479-81E2-5B80133299DC}" dt="2020-07-30T08:25:16.986" v="783"/>
          <ac:spMkLst>
            <pc:docMk/>
            <pc:sldMk cId="363971001" sldId="261"/>
            <ac:spMk id="1272" creationId="{4D7D5A64-7325-49ED-9682-13DD3D55189F}"/>
          </ac:spMkLst>
        </pc:spChg>
        <pc:spChg chg="add del mod">
          <ac:chgData name="Daniela Beck" userId="10600121b971e09f" providerId="LiveId" clId="{5676684D-C6A6-4479-81E2-5B80133299DC}" dt="2020-07-30T08:25:18.817" v="784"/>
          <ac:spMkLst>
            <pc:docMk/>
            <pc:sldMk cId="363971001" sldId="261"/>
            <ac:spMk id="1274" creationId="{81B55520-7DC3-400C-B48C-BEB540ED3324}"/>
          </ac:spMkLst>
        </pc:spChg>
        <pc:spChg chg="mod">
          <ac:chgData name="Daniela Beck" userId="10600121b971e09f" providerId="LiveId" clId="{5676684D-C6A6-4479-81E2-5B80133299DC}" dt="2020-07-30T08:25:16.986" v="783"/>
          <ac:spMkLst>
            <pc:docMk/>
            <pc:sldMk cId="363971001" sldId="261"/>
            <ac:spMk id="1277" creationId="{60B27ED3-E789-4524-A4BB-6B1C1FCE2381}"/>
          </ac:spMkLst>
        </pc:spChg>
        <pc:spChg chg="mod">
          <ac:chgData name="Daniela Beck" userId="10600121b971e09f" providerId="LiveId" clId="{5676684D-C6A6-4479-81E2-5B80133299DC}" dt="2020-07-30T08:25:16.986" v="783"/>
          <ac:spMkLst>
            <pc:docMk/>
            <pc:sldMk cId="363971001" sldId="261"/>
            <ac:spMk id="1278" creationId="{4D67EF7F-E832-45D0-8CF3-BC4AB33589D5}"/>
          </ac:spMkLst>
        </pc:spChg>
        <pc:spChg chg="mod">
          <ac:chgData name="Daniela Beck" userId="10600121b971e09f" providerId="LiveId" clId="{5676684D-C6A6-4479-81E2-5B80133299DC}" dt="2020-07-30T08:25:16.986" v="783"/>
          <ac:spMkLst>
            <pc:docMk/>
            <pc:sldMk cId="363971001" sldId="261"/>
            <ac:spMk id="1282" creationId="{DE347B0D-76F9-47D5-BCF2-AE1B22C9DEF4}"/>
          </ac:spMkLst>
        </pc:spChg>
        <pc:spChg chg="mod">
          <ac:chgData name="Daniela Beck" userId="10600121b971e09f" providerId="LiveId" clId="{5676684D-C6A6-4479-81E2-5B80133299DC}" dt="2020-07-30T08:25:16.986" v="783"/>
          <ac:spMkLst>
            <pc:docMk/>
            <pc:sldMk cId="363971001" sldId="261"/>
            <ac:spMk id="1285" creationId="{5A9267E7-E054-4693-92F5-745778BA4988}"/>
          </ac:spMkLst>
        </pc:spChg>
        <pc:spChg chg="mod">
          <ac:chgData name="Daniela Beck" userId="10600121b971e09f" providerId="LiveId" clId="{5676684D-C6A6-4479-81E2-5B80133299DC}" dt="2020-07-30T08:25:16.986" v="783"/>
          <ac:spMkLst>
            <pc:docMk/>
            <pc:sldMk cId="363971001" sldId="261"/>
            <ac:spMk id="1287" creationId="{64A16E90-D5D5-4603-93E0-87C0D8FEDCF5}"/>
          </ac:spMkLst>
        </pc:spChg>
        <pc:spChg chg="mod">
          <ac:chgData name="Daniela Beck" userId="10600121b971e09f" providerId="LiveId" clId="{5676684D-C6A6-4479-81E2-5B80133299DC}" dt="2020-07-30T08:25:16.986" v="783"/>
          <ac:spMkLst>
            <pc:docMk/>
            <pc:sldMk cId="363971001" sldId="261"/>
            <ac:spMk id="1296" creationId="{A2ABFEC2-CBB3-492B-B00B-CDEB1222A5DF}"/>
          </ac:spMkLst>
        </pc:spChg>
        <pc:spChg chg="mod">
          <ac:chgData name="Daniela Beck" userId="10600121b971e09f" providerId="LiveId" clId="{5676684D-C6A6-4479-81E2-5B80133299DC}" dt="2020-07-30T08:25:16.986" v="783"/>
          <ac:spMkLst>
            <pc:docMk/>
            <pc:sldMk cId="363971001" sldId="261"/>
            <ac:spMk id="1301" creationId="{73AFD39B-36F9-4868-B8E8-3C0C664C5E85}"/>
          </ac:spMkLst>
        </pc:spChg>
        <pc:spChg chg="mod">
          <ac:chgData name="Daniela Beck" userId="10600121b971e09f" providerId="LiveId" clId="{5676684D-C6A6-4479-81E2-5B80133299DC}" dt="2020-07-30T08:25:16.986" v="783"/>
          <ac:spMkLst>
            <pc:docMk/>
            <pc:sldMk cId="363971001" sldId="261"/>
            <ac:spMk id="1303" creationId="{8CA1B77F-7B34-4C45-8684-E41C5CA54730}"/>
          </ac:spMkLst>
        </pc:spChg>
        <pc:spChg chg="mod">
          <ac:chgData name="Daniela Beck" userId="10600121b971e09f" providerId="LiveId" clId="{5676684D-C6A6-4479-81E2-5B80133299DC}" dt="2020-07-30T08:25:16.986" v="783"/>
          <ac:spMkLst>
            <pc:docMk/>
            <pc:sldMk cId="363971001" sldId="261"/>
            <ac:spMk id="1305" creationId="{880CB163-8ADD-4414-B425-745B1DDD246D}"/>
          </ac:spMkLst>
        </pc:spChg>
        <pc:spChg chg="mod">
          <ac:chgData name="Daniela Beck" userId="10600121b971e09f" providerId="LiveId" clId="{5676684D-C6A6-4479-81E2-5B80133299DC}" dt="2020-07-30T08:25:16.986" v="783"/>
          <ac:spMkLst>
            <pc:docMk/>
            <pc:sldMk cId="363971001" sldId="261"/>
            <ac:spMk id="1306" creationId="{E7F1B0D6-F3E5-40D2-ADF2-FD15DBDFF1FF}"/>
          </ac:spMkLst>
        </pc:spChg>
        <pc:spChg chg="mod">
          <ac:chgData name="Daniela Beck" userId="10600121b971e09f" providerId="LiveId" clId="{5676684D-C6A6-4479-81E2-5B80133299DC}" dt="2020-07-30T08:25:16.986" v="783"/>
          <ac:spMkLst>
            <pc:docMk/>
            <pc:sldMk cId="363971001" sldId="261"/>
            <ac:spMk id="1307" creationId="{B70C4DB0-A715-4D99-B57F-C8A304BEEF7C}"/>
          </ac:spMkLst>
        </pc:spChg>
        <pc:spChg chg="mod">
          <ac:chgData name="Daniela Beck" userId="10600121b971e09f" providerId="LiveId" clId="{5676684D-C6A6-4479-81E2-5B80133299DC}" dt="2020-07-30T08:25:16.986" v="783"/>
          <ac:spMkLst>
            <pc:docMk/>
            <pc:sldMk cId="363971001" sldId="261"/>
            <ac:spMk id="1308" creationId="{5BFEE5EA-5B99-4807-A449-83D5BA75AE4F}"/>
          </ac:spMkLst>
        </pc:spChg>
        <pc:spChg chg="mod">
          <ac:chgData name="Daniela Beck" userId="10600121b971e09f" providerId="LiveId" clId="{5676684D-C6A6-4479-81E2-5B80133299DC}" dt="2020-07-30T08:25:16.986" v="783"/>
          <ac:spMkLst>
            <pc:docMk/>
            <pc:sldMk cId="363971001" sldId="261"/>
            <ac:spMk id="1309" creationId="{23BA17B3-4034-481B-9AD7-B7F4B62BC213}"/>
          </ac:spMkLst>
        </pc:spChg>
        <pc:spChg chg="mod">
          <ac:chgData name="Daniela Beck" userId="10600121b971e09f" providerId="LiveId" clId="{5676684D-C6A6-4479-81E2-5B80133299DC}" dt="2020-07-30T08:25:16.986" v="783"/>
          <ac:spMkLst>
            <pc:docMk/>
            <pc:sldMk cId="363971001" sldId="261"/>
            <ac:spMk id="1310" creationId="{C4B7DB27-58FF-4052-A58F-C7A09E88F797}"/>
          </ac:spMkLst>
        </pc:spChg>
        <pc:spChg chg="mod">
          <ac:chgData name="Daniela Beck" userId="10600121b971e09f" providerId="LiveId" clId="{5676684D-C6A6-4479-81E2-5B80133299DC}" dt="2020-07-30T08:25:16.986" v="783"/>
          <ac:spMkLst>
            <pc:docMk/>
            <pc:sldMk cId="363971001" sldId="261"/>
            <ac:spMk id="1311" creationId="{22607E8A-C835-4B59-9AAA-9E2FFEFAC993}"/>
          </ac:spMkLst>
        </pc:spChg>
        <pc:spChg chg="mod">
          <ac:chgData name="Daniela Beck" userId="10600121b971e09f" providerId="LiveId" clId="{5676684D-C6A6-4479-81E2-5B80133299DC}" dt="2020-07-30T08:25:16.986" v="783"/>
          <ac:spMkLst>
            <pc:docMk/>
            <pc:sldMk cId="363971001" sldId="261"/>
            <ac:spMk id="1312" creationId="{1DCA23D7-421C-4A6C-BDFA-202033B2C999}"/>
          </ac:spMkLst>
        </pc:spChg>
        <pc:spChg chg="mod">
          <ac:chgData name="Daniela Beck" userId="10600121b971e09f" providerId="LiveId" clId="{5676684D-C6A6-4479-81E2-5B80133299DC}" dt="2020-07-30T08:25:16.986" v="783"/>
          <ac:spMkLst>
            <pc:docMk/>
            <pc:sldMk cId="363971001" sldId="261"/>
            <ac:spMk id="1313" creationId="{7A82DBB9-D28B-4116-8356-E627A8D13014}"/>
          </ac:spMkLst>
        </pc:spChg>
        <pc:spChg chg="mod">
          <ac:chgData name="Daniela Beck" userId="10600121b971e09f" providerId="LiveId" clId="{5676684D-C6A6-4479-81E2-5B80133299DC}" dt="2020-07-30T08:25:16.986" v="783"/>
          <ac:spMkLst>
            <pc:docMk/>
            <pc:sldMk cId="363971001" sldId="261"/>
            <ac:spMk id="1314" creationId="{DE3C5047-145C-4E41-85C0-A12E2FA80823}"/>
          </ac:spMkLst>
        </pc:spChg>
        <pc:spChg chg="mod">
          <ac:chgData name="Daniela Beck" userId="10600121b971e09f" providerId="LiveId" clId="{5676684D-C6A6-4479-81E2-5B80133299DC}" dt="2020-07-30T08:25:16.986" v="783"/>
          <ac:spMkLst>
            <pc:docMk/>
            <pc:sldMk cId="363971001" sldId="261"/>
            <ac:spMk id="1315" creationId="{C1487109-62C8-494F-8557-CE71E1DB2FDB}"/>
          </ac:spMkLst>
        </pc:spChg>
        <pc:spChg chg="mod">
          <ac:chgData name="Daniela Beck" userId="10600121b971e09f" providerId="LiveId" clId="{5676684D-C6A6-4479-81E2-5B80133299DC}" dt="2020-07-30T08:25:16.986" v="783"/>
          <ac:spMkLst>
            <pc:docMk/>
            <pc:sldMk cId="363971001" sldId="261"/>
            <ac:spMk id="1316" creationId="{9F88AC3F-6FCF-4B99-ABE7-F6C4877146D1}"/>
          </ac:spMkLst>
        </pc:spChg>
        <pc:spChg chg="mod">
          <ac:chgData name="Daniela Beck" userId="10600121b971e09f" providerId="LiveId" clId="{5676684D-C6A6-4479-81E2-5B80133299DC}" dt="2020-07-30T08:25:16.986" v="783"/>
          <ac:spMkLst>
            <pc:docMk/>
            <pc:sldMk cId="363971001" sldId="261"/>
            <ac:spMk id="1317" creationId="{282D1A7D-6656-4077-9B4D-1548109E4906}"/>
          </ac:spMkLst>
        </pc:spChg>
        <pc:spChg chg="mod">
          <ac:chgData name="Daniela Beck" userId="10600121b971e09f" providerId="LiveId" clId="{5676684D-C6A6-4479-81E2-5B80133299DC}" dt="2020-07-30T08:25:16.986" v="783"/>
          <ac:spMkLst>
            <pc:docMk/>
            <pc:sldMk cId="363971001" sldId="261"/>
            <ac:spMk id="1318" creationId="{11DB417B-055D-4F56-9D6C-FC12BAB04E82}"/>
          </ac:spMkLst>
        </pc:spChg>
        <pc:spChg chg="mod">
          <ac:chgData name="Daniela Beck" userId="10600121b971e09f" providerId="LiveId" clId="{5676684D-C6A6-4479-81E2-5B80133299DC}" dt="2020-07-30T08:25:16.986" v="783"/>
          <ac:spMkLst>
            <pc:docMk/>
            <pc:sldMk cId="363971001" sldId="261"/>
            <ac:spMk id="1319" creationId="{44984C4F-6716-4EBE-B6AA-CB7442F0B347}"/>
          </ac:spMkLst>
        </pc:spChg>
        <pc:spChg chg="mod">
          <ac:chgData name="Daniela Beck" userId="10600121b971e09f" providerId="LiveId" clId="{5676684D-C6A6-4479-81E2-5B80133299DC}" dt="2020-07-30T08:25:16.986" v="783"/>
          <ac:spMkLst>
            <pc:docMk/>
            <pc:sldMk cId="363971001" sldId="261"/>
            <ac:spMk id="1320" creationId="{C315E8E0-A3E6-48E7-9D14-821C1DBBAEC2}"/>
          </ac:spMkLst>
        </pc:spChg>
        <pc:spChg chg="mod">
          <ac:chgData name="Daniela Beck" userId="10600121b971e09f" providerId="LiveId" clId="{5676684D-C6A6-4479-81E2-5B80133299DC}" dt="2020-07-30T08:25:16.986" v="783"/>
          <ac:spMkLst>
            <pc:docMk/>
            <pc:sldMk cId="363971001" sldId="261"/>
            <ac:spMk id="1321" creationId="{BD205935-4B6F-4EC4-964B-CF2752941375}"/>
          </ac:spMkLst>
        </pc:spChg>
        <pc:spChg chg="mod">
          <ac:chgData name="Daniela Beck" userId="10600121b971e09f" providerId="LiveId" clId="{5676684D-C6A6-4479-81E2-5B80133299DC}" dt="2020-07-30T08:25:16.986" v="783"/>
          <ac:spMkLst>
            <pc:docMk/>
            <pc:sldMk cId="363971001" sldId="261"/>
            <ac:spMk id="1322" creationId="{F533E7A1-1091-4298-90DC-1883865C9922}"/>
          </ac:spMkLst>
        </pc:spChg>
        <pc:spChg chg="mod">
          <ac:chgData name="Daniela Beck" userId="10600121b971e09f" providerId="LiveId" clId="{5676684D-C6A6-4479-81E2-5B80133299DC}" dt="2020-07-30T08:25:16.986" v="783"/>
          <ac:spMkLst>
            <pc:docMk/>
            <pc:sldMk cId="363971001" sldId="261"/>
            <ac:spMk id="1323" creationId="{D7317765-930A-43D4-9400-B12647DBBF8E}"/>
          </ac:spMkLst>
        </pc:spChg>
        <pc:spChg chg="mod">
          <ac:chgData name="Daniela Beck" userId="10600121b971e09f" providerId="LiveId" clId="{5676684D-C6A6-4479-81E2-5B80133299DC}" dt="2020-07-30T08:25:16.986" v="783"/>
          <ac:spMkLst>
            <pc:docMk/>
            <pc:sldMk cId="363971001" sldId="261"/>
            <ac:spMk id="1324" creationId="{98665BA1-13BF-42BE-B86A-483BC3D015D1}"/>
          </ac:spMkLst>
        </pc:spChg>
        <pc:spChg chg="mod">
          <ac:chgData name="Daniela Beck" userId="10600121b971e09f" providerId="LiveId" clId="{5676684D-C6A6-4479-81E2-5B80133299DC}" dt="2020-07-30T08:25:16.986" v="783"/>
          <ac:spMkLst>
            <pc:docMk/>
            <pc:sldMk cId="363971001" sldId="261"/>
            <ac:spMk id="1325" creationId="{57E58D87-7487-47A9-8403-DE39DCBB4D7F}"/>
          </ac:spMkLst>
        </pc:spChg>
        <pc:spChg chg="mod">
          <ac:chgData name="Daniela Beck" userId="10600121b971e09f" providerId="LiveId" clId="{5676684D-C6A6-4479-81E2-5B80133299DC}" dt="2020-07-30T08:25:16.986" v="783"/>
          <ac:spMkLst>
            <pc:docMk/>
            <pc:sldMk cId="363971001" sldId="261"/>
            <ac:spMk id="1326" creationId="{C9874054-AE24-4088-A9CB-0AB982E7D52C}"/>
          </ac:spMkLst>
        </pc:spChg>
        <pc:spChg chg="mod">
          <ac:chgData name="Daniela Beck" userId="10600121b971e09f" providerId="LiveId" clId="{5676684D-C6A6-4479-81E2-5B80133299DC}" dt="2020-07-30T08:25:16.986" v="783"/>
          <ac:spMkLst>
            <pc:docMk/>
            <pc:sldMk cId="363971001" sldId="261"/>
            <ac:spMk id="1327" creationId="{29FB2696-6519-4525-B190-5882C5460BC9}"/>
          </ac:spMkLst>
        </pc:spChg>
        <pc:spChg chg="mod">
          <ac:chgData name="Daniela Beck" userId="10600121b971e09f" providerId="LiveId" clId="{5676684D-C6A6-4479-81E2-5B80133299DC}" dt="2020-07-30T08:25:16.986" v="783"/>
          <ac:spMkLst>
            <pc:docMk/>
            <pc:sldMk cId="363971001" sldId="261"/>
            <ac:spMk id="1328" creationId="{589108ED-736C-4524-89C3-3EACDA137323}"/>
          </ac:spMkLst>
        </pc:spChg>
        <pc:spChg chg="mod">
          <ac:chgData name="Daniela Beck" userId="10600121b971e09f" providerId="LiveId" clId="{5676684D-C6A6-4479-81E2-5B80133299DC}" dt="2020-07-30T08:25:16.986" v="783"/>
          <ac:spMkLst>
            <pc:docMk/>
            <pc:sldMk cId="363971001" sldId="261"/>
            <ac:spMk id="1329" creationId="{841D8C76-DAC3-42E4-A467-A535AB012E4D}"/>
          </ac:spMkLst>
        </pc:spChg>
        <pc:spChg chg="mod">
          <ac:chgData name="Daniela Beck" userId="10600121b971e09f" providerId="LiveId" clId="{5676684D-C6A6-4479-81E2-5B80133299DC}" dt="2020-07-30T08:25:16.986" v="783"/>
          <ac:spMkLst>
            <pc:docMk/>
            <pc:sldMk cId="363971001" sldId="261"/>
            <ac:spMk id="1330" creationId="{37859C89-1EA3-4DBF-A56A-32A4E2380098}"/>
          </ac:spMkLst>
        </pc:spChg>
        <pc:spChg chg="mod">
          <ac:chgData name="Daniela Beck" userId="10600121b971e09f" providerId="LiveId" clId="{5676684D-C6A6-4479-81E2-5B80133299DC}" dt="2020-07-30T08:25:16.986" v="783"/>
          <ac:spMkLst>
            <pc:docMk/>
            <pc:sldMk cId="363971001" sldId="261"/>
            <ac:spMk id="1331" creationId="{206607EC-6CDB-4797-8477-ED939893B973}"/>
          </ac:spMkLst>
        </pc:spChg>
        <pc:spChg chg="mod">
          <ac:chgData name="Daniela Beck" userId="10600121b971e09f" providerId="LiveId" clId="{5676684D-C6A6-4479-81E2-5B80133299DC}" dt="2020-07-30T08:25:16.986" v="783"/>
          <ac:spMkLst>
            <pc:docMk/>
            <pc:sldMk cId="363971001" sldId="261"/>
            <ac:spMk id="1340" creationId="{891FB7DC-880C-4B66-8C44-E0DBA5A58FDA}"/>
          </ac:spMkLst>
        </pc:spChg>
        <pc:spChg chg="mod">
          <ac:chgData name="Daniela Beck" userId="10600121b971e09f" providerId="LiveId" clId="{5676684D-C6A6-4479-81E2-5B80133299DC}" dt="2020-07-30T08:25:16.986" v="783"/>
          <ac:spMkLst>
            <pc:docMk/>
            <pc:sldMk cId="363971001" sldId="261"/>
            <ac:spMk id="1345" creationId="{133F3E5E-AA04-4D56-997C-733D87551F6D}"/>
          </ac:spMkLst>
        </pc:spChg>
        <pc:spChg chg="mod">
          <ac:chgData name="Daniela Beck" userId="10600121b971e09f" providerId="LiveId" clId="{5676684D-C6A6-4479-81E2-5B80133299DC}" dt="2020-07-30T08:25:16.986" v="783"/>
          <ac:spMkLst>
            <pc:docMk/>
            <pc:sldMk cId="363971001" sldId="261"/>
            <ac:spMk id="1347" creationId="{193D2925-0544-4CDD-A71D-F2F16DDDE238}"/>
          </ac:spMkLst>
        </pc:spChg>
        <pc:spChg chg="mod">
          <ac:chgData name="Daniela Beck" userId="10600121b971e09f" providerId="LiveId" clId="{5676684D-C6A6-4479-81E2-5B80133299DC}" dt="2020-07-30T08:25:16.986" v="783"/>
          <ac:spMkLst>
            <pc:docMk/>
            <pc:sldMk cId="363971001" sldId="261"/>
            <ac:spMk id="1349" creationId="{15D9A75F-1BC7-4CAA-93A6-5B9B26A79921}"/>
          </ac:spMkLst>
        </pc:spChg>
        <pc:spChg chg="mod">
          <ac:chgData name="Daniela Beck" userId="10600121b971e09f" providerId="LiveId" clId="{5676684D-C6A6-4479-81E2-5B80133299DC}" dt="2020-07-30T08:25:16.986" v="783"/>
          <ac:spMkLst>
            <pc:docMk/>
            <pc:sldMk cId="363971001" sldId="261"/>
            <ac:spMk id="1350" creationId="{582865F6-4171-480F-865D-ED2B68587DD0}"/>
          </ac:spMkLst>
        </pc:spChg>
        <pc:spChg chg="mod">
          <ac:chgData name="Daniela Beck" userId="10600121b971e09f" providerId="LiveId" clId="{5676684D-C6A6-4479-81E2-5B80133299DC}" dt="2020-07-30T08:25:16.986" v="783"/>
          <ac:spMkLst>
            <pc:docMk/>
            <pc:sldMk cId="363971001" sldId="261"/>
            <ac:spMk id="1351" creationId="{7B6E4CCC-5426-45A7-8F8F-ED5D1AA62ADF}"/>
          </ac:spMkLst>
        </pc:spChg>
        <pc:spChg chg="mod">
          <ac:chgData name="Daniela Beck" userId="10600121b971e09f" providerId="LiveId" clId="{5676684D-C6A6-4479-81E2-5B80133299DC}" dt="2020-07-30T08:25:16.986" v="783"/>
          <ac:spMkLst>
            <pc:docMk/>
            <pc:sldMk cId="363971001" sldId="261"/>
            <ac:spMk id="1352" creationId="{C868781E-794D-4F49-AD4F-495CC997B03A}"/>
          </ac:spMkLst>
        </pc:spChg>
        <pc:spChg chg="mod">
          <ac:chgData name="Daniela Beck" userId="10600121b971e09f" providerId="LiveId" clId="{5676684D-C6A6-4479-81E2-5B80133299DC}" dt="2020-07-30T08:25:16.986" v="783"/>
          <ac:spMkLst>
            <pc:docMk/>
            <pc:sldMk cId="363971001" sldId="261"/>
            <ac:spMk id="1353" creationId="{5B2F1EDF-D87D-4731-8AE7-97A04346D5A7}"/>
          </ac:spMkLst>
        </pc:spChg>
        <pc:spChg chg="mod">
          <ac:chgData name="Daniela Beck" userId="10600121b971e09f" providerId="LiveId" clId="{5676684D-C6A6-4479-81E2-5B80133299DC}" dt="2020-07-30T08:25:16.986" v="783"/>
          <ac:spMkLst>
            <pc:docMk/>
            <pc:sldMk cId="363971001" sldId="261"/>
            <ac:spMk id="1354" creationId="{332C27C5-1249-4093-8E34-3039FC5BA0B4}"/>
          </ac:spMkLst>
        </pc:spChg>
        <pc:spChg chg="mod">
          <ac:chgData name="Daniela Beck" userId="10600121b971e09f" providerId="LiveId" clId="{5676684D-C6A6-4479-81E2-5B80133299DC}" dt="2020-07-30T08:25:16.986" v="783"/>
          <ac:spMkLst>
            <pc:docMk/>
            <pc:sldMk cId="363971001" sldId="261"/>
            <ac:spMk id="1355" creationId="{353C55D3-4435-491F-A1CF-A60BF787CCE0}"/>
          </ac:spMkLst>
        </pc:spChg>
        <pc:spChg chg="mod">
          <ac:chgData name="Daniela Beck" userId="10600121b971e09f" providerId="LiveId" clId="{5676684D-C6A6-4479-81E2-5B80133299DC}" dt="2020-07-30T08:25:16.986" v="783"/>
          <ac:spMkLst>
            <pc:docMk/>
            <pc:sldMk cId="363971001" sldId="261"/>
            <ac:spMk id="1356" creationId="{75B820A2-331F-459F-9D40-B920BA9009FA}"/>
          </ac:spMkLst>
        </pc:spChg>
        <pc:spChg chg="mod">
          <ac:chgData name="Daniela Beck" userId="10600121b971e09f" providerId="LiveId" clId="{5676684D-C6A6-4479-81E2-5B80133299DC}" dt="2020-07-30T08:25:16.986" v="783"/>
          <ac:spMkLst>
            <pc:docMk/>
            <pc:sldMk cId="363971001" sldId="261"/>
            <ac:spMk id="1357" creationId="{B2C15CB3-0B7A-417E-8E7C-2FF2C87E0FE1}"/>
          </ac:spMkLst>
        </pc:spChg>
        <pc:spChg chg="mod">
          <ac:chgData name="Daniela Beck" userId="10600121b971e09f" providerId="LiveId" clId="{5676684D-C6A6-4479-81E2-5B80133299DC}" dt="2020-07-30T08:25:16.986" v="783"/>
          <ac:spMkLst>
            <pc:docMk/>
            <pc:sldMk cId="363971001" sldId="261"/>
            <ac:spMk id="1358" creationId="{8941C404-169C-4234-9537-AB5711EA6F9F}"/>
          </ac:spMkLst>
        </pc:spChg>
        <pc:spChg chg="mod">
          <ac:chgData name="Daniela Beck" userId="10600121b971e09f" providerId="LiveId" clId="{5676684D-C6A6-4479-81E2-5B80133299DC}" dt="2020-07-30T08:25:16.986" v="783"/>
          <ac:spMkLst>
            <pc:docMk/>
            <pc:sldMk cId="363971001" sldId="261"/>
            <ac:spMk id="1359" creationId="{70BED6C5-B898-488A-8546-16454DC862EE}"/>
          </ac:spMkLst>
        </pc:spChg>
        <pc:spChg chg="mod">
          <ac:chgData name="Daniela Beck" userId="10600121b971e09f" providerId="LiveId" clId="{5676684D-C6A6-4479-81E2-5B80133299DC}" dt="2020-07-30T08:25:16.986" v="783"/>
          <ac:spMkLst>
            <pc:docMk/>
            <pc:sldMk cId="363971001" sldId="261"/>
            <ac:spMk id="1360" creationId="{5C45F2DA-F535-42D4-A5E7-F2912B6F962E}"/>
          </ac:spMkLst>
        </pc:spChg>
        <pc:spChg chg="mod">
          <ac:chgData name="Daniela Beck" userId="10600121b971e09f" providerId="LiveId" clId="{5676684D-C6A6-4479-81E2-5B80133299DC}" dt="2020-07-30T08:25:16.986" v="783"/>
          <ac:spMkLst>
            <pc:docMk/>
            <pc:sldMk cId="363971001" sldId="261"/>
            <ac:spMk id="1361" creationId="{F9167D0C-9640-4C48-932E-7ED44E2AC8E1}"/>
          </ac:spMkLst>
        </pc:spChg>
        <pc:spChg chg="mod">
          <ac:chgData name="Daniela Beck" userId="10600121b971e09f" providerId="LiveId" clId="{5676684D-C6A6-4479-81E2-5B80133299DC}" dt="2020-07-30T08:25:16.986" v="783"/>
          <ac:spMkLst>
            <pc:docMk/>
            <pc:sldMk cId="363971001" sldId="261"/>
            <ac:spMk id="1362" creationId="{9A779ED9-547C-47F8-BC2E-DDF02821C097}"/>
          </ac:spMkLst>
        </pc:spChg>
        <pc:spChg chg="mod">
          <ac:chgData name="Daniela Beck" userId="10600121b971e09f" providerId="LiveId" clId="{5676684D-C6A6-4479-81E2-5B80133299DC}" dt="2020-07-30T08:25:16.986" v="783"/>
          <ac:spMkLst>
            <pc:docMk/>
            <pc:sldMk cId="363971001" sldId="261"/>
            <ac:spMk id="1363" creationId="{493B13C6-6F48-4DC9-A99F-EA7060009551}"/>
          </ac:spMkLst>
        </pc:spChg>
        <pc:spChg chg="mod">
          <ac:chgData name="Daniela Beck" userId="10600121b971e09f" providerId="LiveId" clId="{5676684D-C6A6-4479-81E2-5B80133299DC}" dt="2020-07-30T08:25:16.986" v="783"/>
          <ac:spMkLst>
            <pc:docMk/>
            <pc:sldMk cId="363971001" sldId="261"/>
            <ac:spMk id="1364" creationId="{95D71AEC-5738-4638-A9A2-61B108611BC2}"/>
          </ac:spMkLst>
        </pc:spChg>
        <pc:spChg chg="mod">
          <ac:chgData name="Daniela Beck" userId="10600121b971e09f" providerId="LiveId" clId="{5676684D-C6A6-4479-81E2-5B80133299DC}" dt="2020-07-30T08:25:16.986" v="783"/>
          <ac:spMkLst>
            <pc:docMk/>
            <pc:sldMk cId="363971001" sldId="261"/>
            <ac:spMk id="1365" creationId="{927907CE-9123-47B2-BF3A-8129FD1A1554}"/>
          </ac:spMkLst>
        </pc:spChg>
        <pc:spChg chg="mod">
          <ac:chgData name="Daniela Beck" userId="10600121b971e09f" providerId="LiveId" clId="{5676684D-C6A6-4479-81E2-5B80133299DC}" dt="2020-07-30T08:25:16.986" v="783"/>
          <ac:spMkLst>
            <pc:docMk/>
            <pc:sldMk cId="363971001" sldId="261"/>
            <ac:spMk id="1366" creationId="{D24A98EC-7FBC-4504-BC58-E187D6899E3C}"/>
          </ac:spMkLst>
        </pc:spChg>
        <pc:spChg chg="mod">
          <ac:chgData name="Daniela Beck" userId="10600121b971e09f" providerId="LiveId" clId="{5676684D-C6A6-4479-81E2-5B80133299DC}" dt="2020-07-30T08:25:16.986" v="783"/>
          <ac:spMkLst>
            <pc:docMk/>
            <pc:sldMk cId="363971001" sldId="261"/>
            <ac:spMk id="1367" creationId="{9A1BAFCB-49E9-4326-8CE1-57A581644BAE}"/>
          </ac:spMkLst>
        </pc:spChg>
        <pc:spChg chg="mod">
          <ac:chgData name="Daniela Beck" userId="10600121b971e09f" providerId="LiveId" clId="{5676684D-C6A6-4479-81E2-5B80133299DC}" dt="2020-07-30T08:25:16.986" v="783"/>
          <ac:spMkLst>
            <pc:docMk/>
            <pc:sldMk cId="363971001" sldId="261"/>
            <ac:spMk id="1368" creationId="{B51D0357-E100-4C2D-992B-D4BBBC89434D}"/>
          </ac:spMkLst>
        </pc:spChg>
        <pc:spChg chg="mod">
          <ac:chgData name="Daniela Beck" userId="10600121b971e09f" providerId="LiveId" clId="{5676684D-C6A6-4479-81E2-5B80133299DC}" dt="2020-07-30T08:25:16.986" v="783"/>
          <ac:spMkLst>
            <pc:docMk/>
            <pc:sldMk cId="363971001" sldId="261"/>
            <ac:spMk id="1369" creationId="{0847DEB3-3291-4A6C-8297-CFF5EE93ADDE}"/>
          </ac:spMkLst>
        </pc:spChg>
        <pc:spChg chg="mod">
          <ac:chgData name="Daniela Beck" userId="10600121b971e09f" providerId="LiveId" clId="{5676684D-C6A6-4479-81E2-5B80133299DC}" dt="2020-07-30T08:25:16.986" v="783"/>
          <ac:spMkLst>
            <pc:docMk/>
            <pc:sldMk cId="363971001" sldId="261"/>
            <ac:spMk id="1370" creationId="{B89DBB2C-5492-40F6-8EF0-5FA1D053813E}"/>
          </ac:spMkLst>
        </pc:spChg>
        <pc:spChg chg="mod">
          <ac:chgData name="Daniela Beck" userId="10600121b971e09f" providerId="LiveId" clId="{5676684D-C6A6-4479-81E2-5B80133299DC}" dt="2020-07-30T08:25:16.986" v="783"/>
          <ac:spMkLst>
            <pc:docMk/>
            <pc:sldMk cId="363971001" sldId="261"/>
            <ac:spMk id="1371" creationId="{7F7D306A-0CB9-4AB8-91F7-09923EAA8EB2}"/>
          </ac:spMkLst>
        </pc:spChg>
        <pc:spChg chg="mod">
          <ac:chgData name="Daniela Beck" userId="10600121b971e09f" providerId="LiveId" clId="{5676684D-C6A6-4479-81E2-5B80133299DC}" dt="2020-07-30T08:25:16.986" v="783"/>
          <ac:spMkLst>
            <pc:docMk/>
            <pc:sldMk cId="363971001" sldId="261"/>
            <ac:spMk id="1372" creationId="{AFFFBB0C-8F65-4654-91CD-A9507BBB6300}"/>
          </ac:spMkLst>
        </pc:spChg>
        <pc:spChg chg="mod">
          <ac:chgData name="Daniela Beck" userId="10600121b971e09f" providerId="LiveId" clId="{5676684D-C6A6-4479-81E2-5B80133299DC}" dt="2020-07-30T08:25:16.986" v="783"/>
          <ac:spMkLst>
            <pc:docMk/>
            <pc:sldMk cId="363971001" sldId="261"/>
            <ac:spMk id="1373" creationId="{11B128A1-2A32-419A-8CCF-95222AF39F63}"/>
          </ac:spMkLst>
        </pc:spChg>
        <pc:spChg chg="mod">
          <ac:chgData name="Daniela Beck" userId="10600121b971e09f" providerId="LiveId" clId="{5676684D-C6A6-4479-81E2-5B80133299DC}" dt="2020-07-30T08:25:16.986" v="783"/>
          <ac:spMkLst>
            <pc:docMk/>
            <pc:sldMk cId="363971001" sldId="261"/>
            <ac:spMk id="1374" creationId="{D113DD1E-7FD2-4384-BDBE-3AF629A5591A}"/>
          </ac:spMkLst>
        </pc:spChg>
        <pc:spChg chg="mod">
          <ac:chgData name="Daniela Beck" userId="10600121b971e09f" providerId="LiveId" clId="{5676684D-C6A6-4479-81E2-5B80133299DC}" dt="2020-07-30T08:25:16.986" v="783"/>
          <ac:spMkLst>
            <pc:docMk/>
            <pc:sldMk cId="363971001" sldId="261"/>
            <ac:spMk id="1375" creationId="{973E802D-6176-4815-AE75-5DBFB8941E15}"/>
          </ac:spMkLst>
        </pc:spChg>
        <pc:spChg chg="mod">
          <ac:chgData name="Daniela Beck" userId="10600121b971e09f" providerId="LiveId" clId="{5676684D-C6A6-4479-81E2-5B80133299DC}" dt="2020-07-30T08:25:16.986" v="783"/>
          <ac:spMkLst>
            <pc:docMk/>
            <pc:sldMk cId="363971001" sldId="261"/>
            <ac:spMk id="1384" creationId="{5311CE89-C3EA-4091-B09A-A8DA7D83B211}"/>
          </ac:spMkLst>
        </pc:spChg>
        <pc:spChg chg="mod">
          <ac:chgData name="Daniela Beck" userId="10600121b971e09f" providerId="LiveId" clId="{5676684D-C6A6-4479-81E2-5B80133299DC}" dt="2020-07-30T08:25:16.986" v="783"/>
          <ac:spMkLst>
            <pc:docMk/>
            <pc:sldMk cId="363971001" sldId="261"/>
            <ac:spMk id="1389" creationId="{880A183D-59B1-4845-BCD4-A1B79899AE7E}"/>
          </ac:spMkLst>
        </pc:spChg>
        <pc:spChg chg="mod">
          <ac:chgData name="Daniela Beck" userId="10600121b971e09f" providerId="LiveId" clId="{5676684D-C6A6-4479-81E2-5B80133299DC}" dt="2020-07-30T08:25:16.986" v="783"/>
          <ac:spMkLst>
            <pc:docMk/>
            <pc:sldMk cId="363971001" sldId="261"/>
            <ac:spMk id="1391" creationId="{F8055EFD-3D5E-419D-8723-2901635DD0BC}"/>
          </ac:spMkLst>
        </pc:spChg>
        <pc:spChg chg="mod">
          <ac:chgData name="Daniela Beck" userId="10600121b971e09f" providerId="LiveId" clId="{5676684D-C6A6-4479-81E2-5B80133299DC}" dt="2020-07-30T08:25:16.986" v="783"/>
          <ac:spMkLst>
            <pc:docMk/>
            <pc:sldMk cId="363971001" sldId="261"/>
            <ac:spMk id="1393" creationId="{7F9FC753-082F-484F-8EAE-243D05CEE6CD}"/>
          </ac:spMkLst>
        </pc:spChg>
        <pc:spChg chg="mod">
          <ac:chgData name="Daniela Beck" userId="10600121b971e09f" providerId="LiveId" clId="{5676684D-C6A6-4479-81E2-5B80133299DC}" dt="2020-07-30T08:25:16.986" v="783"/>
          <ac:spMkLst>
            <pc:docMk/>
            <pc:sldMk cId="363971001" sldId="261"/>
            <ac:spMk id="1394" creationId="{4301CDD9-EBFD-4FAB-99A2-FBAF84AD99F9}"/>
          </ac:spMkLst>
        </pc:spChg>
        <pc:spChg chg="mod">
          <ac:chgData name="Daniela Beck" userId="10600121b971e09f" providerId="LiveId" clId="{5676684D-C6A6-4479-81E2-5B80133299DC}" dt="2020-07-30T08:25:16.986" v="783"/>
          <ac:spMkLst>
            <pc:docMk/>
            <pc:sldMk cId="363971001" sldId="261"/>
            <ac:spMk id="1395" creationId="{4E5442BE-05EC-4FAA-AC2A-CA3C085E3249}"/>
          </ac:spMkLst>
        </pc:spChg>
        <pc:spChg chg="mod">
          <ac:chgData name="Daniela Beck" userId="10600121b971e09f" providerId="LiveId" clId="{5676684D-C6A6-4479-81E2-5B80133299DC}" dt="2020-07-30T08:25:16.986" v="783"/>
          <ac:spMkLst>
            <pc:docMk/>
            <pc:sldMk cId="363971001" sldId="261"/>
            <ac:spMk id="1396" creationId="{B771FF19-6672-4614-8467-0BE2AB382982}"/>
          </ac:spMkLst>
        </pc:spChg>
        <pc:spChg chg="mod">
          <ac:chgData name="Daniela Beck" userId="10600121b971e09f" providerId="LiveId" clId="{5676684D-C6A6-4479-81E2-5B80133299DC}" dt="2020-07-30T08:25:16.986" v="783"/>
          <ac:spMkLst>
            <pc:docMk/>
            <pc:sldMk cId="363971001" sldId="261"/>
            <ac:spMk id="1397" creationId="{FFFF28A2-E3A7-44ED-92BB-DEF723B2CA04}"/>
          </ac:spMkLst>
        </pc:spChg>
        <pc:spChg chg="mod">
          <ac:chgData name="Daniela Beck" userId="10600121b971e09f" providerId="LiveId" clId="{5676684D-C6A6-4479-81E2-5B80133299DC}" dt="2020-07-30T08:25:16.986" v="783"/>
          <ac:spMkLst>
            <pc:docMk/>
            <pc:sldMk cId="363971001" sldId="261"/>
            <ac:spMk id="1398" creationId="{E0BC099B-3E28-4AD8-B535-7EADEB91F88D}"/>
          </ac:spMkLst>
        </pc:spChg>
        <pc:spChg chg="mod">
          <ac:chgData name="Daniela Beck" userId="10600121b971e09f" providerId="LiveId" clId="{5676684D-C6A6-4479-81E2-5B80133299DC}" dt="2020-07-30T08:25:16.986" v="783"/>
          <ac:spMkLst>
            <pc:docMk/>
            <pc:sldMk cId="363971001" sldId="261"/>
            <ac:spMk id="1399" creationId="{7B90CFD8-C28C-4BC3-935F-C46E1FB31676}"/>
          </ac:spMkLst>
        </pc:spChg>
        <pc:spChg chg="mod">
          <ac:chgData name="Daniela Beck" userId="10600121b971e09f" providerId="LiveId" clId="{5676684D-C6A6-4479-81E2-5B80133299DC}" dt="2020-07-30T08:25:16.986" v="783"/>
          <ac:spMkLst>
            <pc:docMk/>
            <pc:sldMk cId="363971001" sldId="261"/>
            <ac:spMk id="1400" creationId="{A2E9DF6F-861F-473A-807A-89549F47DE68}"/>
          </ac:spMkLst>
        </pc:spChg>
        <pc:spChg chg="mod">
          <ac:chgData name="Daniela Beck" userId="10600121b971e09f" providerId="LiveId" clId="{5676684D-C6A6-4479-81E2-5B80133299DC}" dt="2020-07-30T08:25:16.986" v="783"/>
          <ac:spMkLst>
            <pc:docMk/>
            <pc:sldMk cId="363971001" sldId="261"/>
            <ac:spMk id="1401" creationId="{9F88A81A-F7AD-4818-AB78-7A2A02058E52}"/>
          </ac:spMkLst>
        </pc:spChg>
        <pc:spChg chg="mod">
          <ac:chgData name="Daniela Beck" userId="10600121b971e09f" providerId="LiveId" clId="{5676684D-C6A6-4479-81E2-5B80133299DC}" dt="2020-07-30T08:25:16.986" v="783"/>
          <ac:spMkLst>
            <pc:docMk/>
            <pc:sldMk cId="363971001" sldId="261"/>
            <ac:spMk id="1402" creationId="{EDEDA853-8AD1-44DF-9C79-8FC6A06F7E95}"/>
          </ac:spMkLst>
        </pc:spChg>
        <pc:spChg chg="mod">
          <ac:chgData name="Daniela Beck" userId="10600121b971e09f" providerId="LiveId" clId="{5676684D-C6A6-4479-81E2-5B80133299DC}" dt="2020-07-30T08:25:16.986" v="783"/>
          <ac:spMkLst>
            <pc:docMk/>
            <pc:sldMk cId="363971001" sldId="261"/>
            <ac:spMk id="1403" creationId="{522D4AC7-743A-4A8F-BC09-827C463E6FAF}"/>
          </ac:spMkLst>
        </pc:spChg>
        <pc:spChg chg="mod">
          <ac:chgData name="Daniela Beck" userId="10600121b971e09f" providerId="LiveId" clId="{5676684D-C6A6-4479-81E2-5B80133299DC}" dt="2020-07-30T08:25:16.986" v="783"/>
          <ac:spMkLst>
            <pc:docMk/>
            <pc:sldMk cId="363971001" sldId="261"/>
            <ac:spMk id="1404" creationId="{963C3636-6A4F-4016-9B52-BB1E2EC52052}"/>
          </ac:spMkLst>
        </pc:spChg>
        <pc:spChg chg="mod">
          <ac:chgData name="Daniela Beck" userId="10600121b971e09f" providerId="LiveId" clId="{5676684D-C6A6-4479-81E2-5B80133299DC}" dt="2020-07-30T08:25:16.986" v="783"/>
          <ac:spMkLst>
            <pc:docMk/>
            <pc:sldMk cId="363971001" sldId="261"/>
            <ac:spMk id="1405" creationId="{79CACBC4-975B-4B28-A7C5-A8A203C45990}"/>
          </ac:spMkLst>
        </pc:spChg>
        <pc:spChg chg="mod">
          <ac:chgData name="Daniela Beck" userId="10600121b971e09f" providerId="LiveId" clId="{5676684D-C6A6-4479-81E2-5B80133299DC}" dt="2020-07-30T08:25:16.986" v="783"/>
          <ac:spMkLst>
            <pc:docMk/>
            <pc:sldMk cId="363971001" sldId="261"/>
            <ac:spMk id="1406" creationId="{42AD35C3-F04C-4EA6-8942-CCDE933F4A12}"/>
          </ac:spMkLst>
        </pc:spChg>
        <pc:spChg chg="mod">
          <ac:chgData name="Daniela Beck" userId="10600121b971e09f" providerId="LiveId" clId="{5676684D-C6A6-4479-81E2-5B80133299DC}" dt="2020-07-30T08:25:16.986" v="783"/>
          <ac:spMkLst>
            <pc:docMk/>
            <pc:sldMk cId="363971001" sldId="261"/>
            <ac:spMk id="1407" creationId="{19988C5C-C867-4F61-8DD8-475F9DD99150}"/>
          </ac:spMkLst>
        </pc:spChg>
        <pc:spChg chg="mod">
          <ac:chgData name="Daniela Beck" userId="10600121b971e09f" providerId="LiveId" clId="{5676684D-C6A6-4479-81E2-5B80133299DC}" dt="2020-07-30T08:25:16.986" v="783"/>
          <ac:spMkLst>
            <pc:docMk/>
            <pc:sldMk cId="363971001" sldId="261"/>
            <ac:spMk id="1408" creationId="{79B72B10-94A9-4562-B2E6-EF6348CAAC2B}"/>
          </ac:spMkLst>
        </pc:spChg>
        <pc:spChg chg="mod">
          <ac:chgData name="Daniela Beck" userId="10600121b971e09f" providerId="LiveId" clId="{5676684D-C6A6-4479-81E2-5B80133299DC}" dt="2020-07-30T08:25:16.986" v="783"/>
          <ac:spMkLst>
            <pc:docMk/>
            <pc:sldMk cId="363971001" sldId="261"/>
            <ac:spMk id="1409" creationId="{68E93E40-20B7-4ADB-8F3A-ED86FE0D3260}"/>
          </ac:spMkLst>
        </pc:spChg>
        <pc:spChg chg="mod">
          <ac:chgData name="Daniela Beck" userId="10600121b971e09f" providerId="LiveId" clId="{5676684D-C6A6-4479-81E2-5B80133299DC}" dt="2020-07-30T08:25:16.986" v="783"/>
          <ac:spMkLst>
            <pc:docMk/>
            <pc:sldMk cId="363971001" sldId="261"/>
            <ac:spMk id="1410" creationId="{4FC42F43-513A-4E06-9220-F1354C193EC4}"/>
          </ac:spMkLst>
        </pc:spChg>
        <pc:spChg chg="mod">
          <ac:chgData name="Daniela Beck" userId="10600121b971e09f" providerId="LiveId" clId="{5676684D-C6A6-4479-81E2-5B80133299DC}" dt="2020-07-30T08:25:16.986" v="783"/>
          <ac:spMkLst>
            <pc:docMk/>
            <pc:sldMk cId="363971001" sldId="261"/>
            <ac:spMk id="1411" creationId="{3FE19AD6-DD1D-47C9-922C-8414267AB2BC}"/>
          </ac:spMkLst>
        </pc:spChg>
        <pc:spChg chg="mod">
          <ac:chgData name="Daniela Beck" userId="10600121b971e09f" providerId="LiveId" clId="{5676684D-C6A6-4479-81E2-5B80133299DC}" dt="2020-07-30T08:25:16.986" v="783"/>
          <ac:spMkLst>
            <pc:docMk/>
            <pc:sldMk cId="363971001" sldId="261"/>
            <ac:spMk id="1412" creationId="{4E80D082-42C5-40B0-9790-9633BC1B8FC6}"/>
          </ac:spMkLst>
        </pc:spChg>
        <pc:spChg chg="mod">
          <ac:chgData name="Daniela Beck" userId="10600121b971e09f" providerId="LiveId" clId="{5676684D-C6A6-4479-81E2-5B80133299DC}" dt="2020-07-30T08:25:16.986" v="783"/>
          <ac:spMkLst>
            <pc:docMk/>
            <pc:sldMk cId="363971001" sldId="261"/>
            <ac:spMk id="1413" creationId="{A33E7B99-AE2C-4CB7-937A-1B09697225AE}"/>
          </ac:spMkLst>
        </pc:spChg>
        <pc:spChg chg="mod">
          <ac:chgData name="Daniela Beck" userId="10600121b971e09f" providerId="LiveId" clId="{5676684D-C6A6-4479-81E2-5B80133299DC}" dt="2020-07-30T08:25:16.986" v="783"/>
          <ac:spMkLst>
            <pc:docMk/>
            <pc:sldMk cId="363971001" sldId="261"/>
            <ac:spMk id="1414" creationId="{D9247BF7-2EEB-40B5-842D-78C84D82E781}"/>
          </ac:spMkLst>
        </pc:spChg>
        <pc:spChg chg="mod">
          <ac:chgData name="Daniela Beck" userId="10600121b971e09f" providerId="LiveId" clId="{5676684D-C6A6-4479-81E2-5B80133299DC}" dt="2020-07-30T08:25:16.986" v="783"/>
          <ac:spMkLst>
            <pc:docMk/>
            <pc:sldMk cId="363971001" sldId="261"/>
            <ac:spMk id="1415" creationId="{FA17409B-127A-4E9A-B10E-1A4CB766703A}"/>
          </ac:spMkLst>
        </pc:spChg>
        <pc:spChg chg="mod">
          <ac:chgData name="Daniela Beck" userId="10600121b971e09f" providerId="LiveId" clId="{5676684D-C6A6-4479-81E2-5B80133299DC}" dt="2020-07-30T08:25:16.986" v="783"/>
          <ac:spMkLst>
            <pc:docMk/>
            <pc:sldMk cId="363971001" sldId="261"/>
            <ac:spMk id="1416" creationId="{C41E304E-27B9-452E-9DD2-086133122E92}"/>
          </ac:spMkLst>
        </pc:spChg>
        <pc:spChg chg="mod">
          <ac:chgData name="Daniela Beck" userId="10600121b971e09f" providerId="LiveId" clId="{5676684D-C6A6-4479-81E2-5B80133299DC}" dt="2020-07-30T08:25:16.986" v="783"/>
          <ac:spMkLst>
            <pc:docMk/>
            <pc:sldMk cId="363971001" sldId="261"/>
            <ac:spMk id="1417" creationId="{94AB7A74-9B7C-4E69-BB12-54B2E65A71DD}"/>
          </ac:spMkLst>
        </pc:spChg>
        <pc:spChg chg="mod">
          <ac:chgData name="Daniela Beck" userId="10600121b971e09f" providerId="LiveId" clId="{5676684D-C6A6-4479-81E2-5B80133299DC}" dt="2020-07-30T08:25:16.986" v="783"/>
          <ac:spMkLst>
            <pc:docMk/>
            <pc:sldMk cId="363971001" sldId="261"/>
            <ac:spMk id="1418" creationId="{8249042D-F771-4E7E-91D1-002D86D501DF}"/>
          </ac:spMkLst>
        </pc:spChg>
        <pc:spChg chg="mod">
          <ac:chgData name="Daniela Beck" userId="10600121b971e09f" providerId="LiveId" clId="{5676684D-C6A6-4479-81E2-5B80133299DC}" dt="2020-07-30T08:25:16.986" v="783"/>
          <ac:spMkLst>
            <pc:docMk/>
            <pc:sldMk cId="363971001" sldId="261"/>
            <ac:spMk id="1419" creationId="{27841625-9318-46BC-99DC-B9FC97AB37E1}"/>
          </ac:spMkLst>
        </pc:spChg>
        <pc:spChg chg="mod">
          <ac:chgData name="Daniela Beck" userId="10600121b971e09f" providerId="LiveId" clId="{5676684D-C6A6-4479-81E2-5B80133299DC}" dt="2020-07-30T08:25:16.986" v="783"/>
          <ac:spMkLst>
            <pc:docMk/>
            <pc:sldMk cId="363971001" sldId="261"/>
            <ac:spMk id="1428" creationId="{C1AAF546-63F8-49DE-8DFD-77C9842C67B6}"/>
          </ac:spMkLst>
        </pc:spChg>
        <pc:spChg chg="mod">
          <ac:chgData name="Daniela Beck" userId="10600121b971e09f" providerId="LiveId" clId="{5676684D-C6A6-4479-81E2-5B80133299DC}" dt="2020-07-30T08:25:16.986" v="783"/>
          <ac:spMkLst>
            <pc:docMk/>
            <pc:sldMk cId="363971001" sldId="261"/>
            <ac:spMk id="1433" creationId="{53F4D69C-3DFA-451A-9C93-5F2F9B4487DF}"/>
          </ac:spMkLst>
        </pc:spChg>
        <pc:spChg chg="mod">
          <ac:chgData name="Daniela Beck" userId="10600121b971e09f" providerId="LiveId" clId="{5676684D-C6A6-4479-81E2-5B80133299DC}" dt="2020-07-30T08:25:16.986" v="783"/>
          <ac:spMkLst>
            <pc:docMk/>
            <pc:sldMk cId="363971001" sldId="261"/>
            <ac:spMk id="1435" creationId="{4E8ACCA1-1F42-4418-A780-EB95F5546DE4}"/>
          </ac:spMkLst>
        </pc:spChg>
        <pc:spChg chg="mod">
          <ac:chgData name="Daniela Beck" userId="10600121b971e09f" providerId="LiveId" clId="{5676684D-C6A6-4479-81E2-5B80133299DC}" dt="2020-07-30T08:25:16.986" v="783"/>
          <ac:spMkLst>
            <pc:docMk/>
            <pc:sldMk cId="363971001" sldId="261"/>
            <ac:spMk id="1437" creationId="{250F989B-EADD-4867-A6A0-E1BFD67C20D9}"/>
          </ac:spMkLst>
        </pc:spChg>
        <pc:spChg chg="mod">
          <ac:chgData name="Daniela Beck" userId="10600121b971e09f" providerId="LiveId" clId="{5676684D-C6A6-4479-81E2-5B80133299DC}" dt="2020-07-30T08:25:16.986" v="783"/>
          <ac:spMkLst>
            <pc:docMk/>
            <pc:sldMk cId="363971001" sldId="261"/>
            <ac:spMk id="1438" creationId="{76ADDBBD-BE07-4AFD-A772-A5FC95ECF4F0}"/>
          </ac:spMkLst>
        </pc:spChg>
        <pc:spChg chg="mod">
          <ac:chgData name="Daniela Beck" userId="10600121b971e09f" providerId="LiveId" clId="{5676684D-C6A6-4479-81E2-5B80133299DC}" dt="2020-07-30T08:25:16.986" v="783"/>
          <ac:spMkLst>
            <pc:docMk/>
            <pc:sldMk cId="363971001" sldId="261"/>
            <ac:spMk id="1439" creationId="{D84F4A79-46F6-4648-8BF5-1547E319B72D}"/>
          </ac:spMkLst>
        </pc:spChg>
        <pc:spChg chg="mod">
          <ac:chgData name="Daniela Beck" userId="10600121b971e09f" providerId="LiveId" clId="{5676684D-C6A6-4479-81E2-5B80133299DC}" dt="2020-07-30T08:25:16.986" v="783"/>
          <ac:spMkLst>
            <pc:docMk/>
            <pc:sldMk cId="363971001" sldId="261"/>
            <ac:spMk id="1440" creationId="{981FA1EE-0CA9-4850-84B9-23ADCF3D9E3C}"/>
          </ac:spMkLst>
        </pc:spChg>
        <pc:spChg chg="mod">
          <ac:chgData name="Daniela Beck" userId="10600121b971e09f" providerId="LiveId" clId="{5676684D-C6A6-4479-81E2-5B80133299DC}" dt="2020-07-30T08:25:16.986" v="783"/>
          <ac:spMkLst>
            <pc:docMk/>
            <pc:sldMk cId="363971001" sldId="261"/>
            <ac:spMk id="1441" creationId="{D539246E-80B8-4D6C-9762-51A57884B75F}"/>
          </ac:spMkLst>
        </pc:spChg>
        <pc:spChg chg="mod">
          <ac:chgData name="Daniela Beck" userId="10600121b971e09f" providerId="LiveId" clId="{5676684D-C6A6-4479-81E2-5B80133299DC}" dt="2020-07-30T08:25:16.986" v="783"/>
          <ac:spMkLst>
            <pc:docMk/>
            <pc:sldMk cId="363971001" sldId="261"/>
            <ac:spMk id="1442" creationId="{8EF24BD6-2C4C-4884-815C-EF75A6F9D88A}"/>
          </ac:spMkLst>
        </pc:spChg>
        <pc:spChg chg="mod">
          <ac:chgData name="Daniela Beck" userId="10600121b971e09f" providerId="LiveId" clId="{5676684D-C6A6-4479-81E2-5B80133299DC}" dt="2020-07-30T08:25:16.986" v="783"/>
          <ac:spMkLst>
            <pc:docMk/>
            <pc:sldMk cId="363971001" sldId="261"/>
            <ac:spMk id="1443" creationId="{63568713-6492-4E71-B5E2-8EA93A5DDE43}"/>
          </ac:spMkLst>
        </pc:spChg>
        <pc:spChg chg="mod">
          <ac:chgData name="Daniela Beck" userId="10600121b971e09f" providerId="LiveId" clId="{5676684D-C6A6-4479-81E2-5B80133299DC}" dt="2020-07-30T08:25:16.986" v="783"/>
          <ac:spMkLst>
            <pc:docMk/>
            <pc:sldMk cId="363971001" sldId="261"/>
            <ac:spMk id="1444" creationId="{8387C8BA-C37C-4BD2-A687-479703A84DA9}"/>
          </ac:spMkLst>
        </pc:spChg>
        <pc:spChg chg="mod">
          <ac:chgData name="Daniela Beck" userId="10600121b971e09f" providerId="LiveId" clId="{5676684D-C6A6-4479-81E2-5B80133299DC}" dt="2020-07-30T08:25:16.986" v="783"/>
          <ac:spMkLst>
            <pc:docMk/>
            <pc:sldMk cId="363971001" sldId="261"/>
            <ac:spMk id="1445" creationId="{048732C9-E9EA-467C-AE70-30C6F2FAF7C2}"/>
          </ac:spMkLst>
        </pc:spChg>
        <pc:spChg chg="mod">
          <ac:chgData name="Daniela Beck" userId="10600121b971e09f" providerId="LiveId" clId="{5676684D-C6A6-4479-81E2-5B80133299DC}" dt="2020-07-30T08:25:16.986" v="783"/>
          <ac:spMkLst>
            <pc:docMk/>
            <pc:sldMk cId="363971001" sldId="261"/>
            <ac:spMk id="1446" creationId="{1CEC5F69-DEB4-42CF-9814-1384941E4EAF}"/>
          </ac:spMkLst>
        </pc:spChg>
        <pc:spChg chg="mod">
          <ac:chgData name="Daniela Beck" userId="10600121b971e09f" providerId="LiveId" clId="{5676684D-C6A6-4479-81E2-5B80133299DC}" dt="2020-07-30T08:25:16.986" v="783"/>
          <ac:spMkLst>
            <pc:docMk/>
            <pc:sldMk cId="363971001" sldId="261"/>
            <ac:spMk id="1447" creationId="{6913EF25-BE54-4B41-8578-B77BDE11DE1C}"/>
          </ac:spMkLst>
        </pc:spChg>
        <pc:spChg chg="mod">
          <ac:chgData name="Daniela Beck" userId="10600121b971e09f" providerId="LiveId" clId="{5676684D-C6A6-4479-81E2-5B80133299DC}" dt="2020-07-30T08:25:16.986" v="783"/>
          <ac:spMkLst>
            <pc:docMk/>
            <pc:sldMk cId="363971001" sldId="261"/>
            <ac:spMk id="1448" creationId="{6AD4CF53-A8B7-47A7-AD43-A9AC4C1BE86D}"/>
          </ac:spMkLst>
        </pc:spChg>
        <pc:spChg chg="mod">
          <ac:chgData name="Daniela Beck" userId="10600121b971e09f" providerId="LiveId" clId="{5676684D-C6A6-4479-81E2-5B80133299DC}" dt="2020-07-30T08:25:16.986" v="783"/>
          <ac:spMkLst>
            <pc:docMk/>
            <pc:sldMk cId="363971001" sldId="261"/>
            <ac:spMk id="1449" creationId="{D5D13515-1253-4F7C-BB70-3ABFF619EDED}"/>
          </ac:spMkLst>
        </pc:spChg>
        <pc:spChg chg="mod">
          <ac:chgData name="Daniela Beck" userId="10600121b971e09f" providerId="LiveId" clId="{5676684D-C6A6-4479-81E2-5B80133299DC}" dt="2020-07-30T08:25:16.986" v="783"/>
          <ac:spMkLst>
            <pc:docMk/>
            <pc:sldMk cId="363971001" sldId="261"/>
            <ac:spMk id="1450" creationId="{B5C6AE36-966E-4367-B755-0E65B6B84E2D}"/>
          </ac:spMkLst>
        </pc:spChg>
        <pc:spChg chg="mod">
          <ac:chgData name="Daniela Beck" userId="10600121b971e09f" providerId="LiveId" clId="{5676684D-C6A6-4479-81E2-5B80133299DC}" dt="2020-07-30T08:25:16.986" v="783"/>
          <ac:spMkLst>
            <pc:docMk/>
            <pc:sldMk cId="363971001" sldId="261"/>
            <ac:spMk id="1451" creationId="{CB155EFD-85A8-47D9-AC2B-0B9B5F8B8470}"/>
          </ac:spMkLst>
        </pc:spChg>
        <pc:spChg chg="mod">
          <ac:chgData name="Daniela Beck" userId="10600121b971e09f" providerId="LiveId" clId="{5676684D-C6A6-4479-81E2-5B80133299DC}" dt="2020-07-30T08:25:16.986" v="783"/>
          <ac:spMkLst>
            <pc:docMk/>
            <pc:sldMk cId="363971001" sldId="261"/>
            <ac:spMk id="1452" creationId="{9D24B450-E2D1-4252-B505-0EDEC7572A18}"/>
          </ac:spMkLst>
        </pc:spChg>
        <pc:spChg chg="mod">
          <ac:chgData name="Daniela Beck" userId="10600121b971e09f" providerId="LiveId" clId="{5676684D-C6A6-4479-81E2-5B80133299DC}" dt="2020-07-30T08:25:16.986" v="783"/>
          <ac:spMkLst>
            <pc:docMk/>
            <pc:sldMk cId="363971001" sldId="261"/>
            <ac:spMk id="1453" creationId="{1D69ED94-F662-4DFF-83DF-7B21A9A668F0}"/>
          </ac:spMkLst>
        </pc:spChg>
        <pc:spChg chg="mod">
          <ac:chgData name="Daniela Beck" userId="10600121b971e09f" providerId="LiveId" clId="{5676684D-C6A6-4479-81E2-5B80133299DC}" dt="2020-07-30T08:25:16.986" v="783"/>
          <ac:spMkLst>
            <pc:docMk/>
            <pc:sldMk cId="363971001" sldId="261"/>
            <ac:spMk id="1454" creationId="{C831B461-B39C-4DDE-AE27-6B60CE84F43D}"/>
          </ac:spMkLst>
        </pc:spChg>
        <pc:spChg chg="mod">
          <ac:chgData name="Daniela Beck" userId="10600121b971e09f" providerId="LiveId" clId="{5676684D-C6A6-4479-81E2-5B80133299DC}" dt="2020-07-30T08:25:16.986" v="783"/>
          <ac:spMkLst>
            <pc:docMk/>
            <pc:sldMk cId="363971001" sldId="261"/>
            <ac:spMk id="1455" creationId="{EFB6B6BA-6A55-4297-83C8-00F6142C5C5D}"/>
          </ac:spMkLst>
        </pc:spChg>
        <pc:spChg chg="mod">
          <ac:chgData name="Daniela Beck" userId="10600121b971e09f" providerId="LiveId" clId="{5676684D-C6A6-4479-81E2-5B80133299DC}" dt="2020-07-30T08:25:16.986" v="783"/>
          <ac:spMkLst>
            <pc:docMk/>
            <pc:sldMk cId="363971001" sldId="261"/>
            <ac:spMk id="1456" creationId="{9892D4CE-763D-467C-8EB8-41271E867E69}"/>
          </ac:spMkLst>
        </pc:spChg>
        <pc:spChg chg="mod">
          <ac:chgData name="Daniela Beck" userId="10600121b971e09f" providerId="LiveId" clId="{5676684D-C6A6-4479-81E2-5B80133299DC}" dt="2020-07-30T08:25:16.986" v="783"/>
          <ac:spMkLst>
            <pc:docMk/>
            <pc:sldMk cId="363971001" sldId="261"/>
            <ac:spMk id="1457" creationId="{6B71F5C3-F3AB-40BB-9E55-DB58283C2A10}"/>
          </ac:spMkLst>
        </pc:spChg>
        <pc:spChg chg="mod">
          <ac:chgData name="Daniela Beck" userId="10600121b971e09f" providerId="LiveId" clId="{5676684D-C6A6-4479-81E2-5B80133299DC}" dt="2020-07-30T08:25:16.986" v="783"/>
          <ac:spMkLst>
            <pc:docMk/>
            <pc:sldMk cId="363971001" sldId="261"/>
            <ac:spMk id="1458" creationId="{D6A4FE3A-448B-4B44-9EE4-78E49A071C80}"/>
          </ac:spMkLst>
        </pc:spChg>
        <pc:spChg chg="mod">
          <ac:chgData name="Daniela Beck" userId="10600121b971e09f" providerId="LiveId" clId="{5676684D-C6A6-4479-81E2-5B80133299DC}" dt="2020-07-30T08:25:16.986" v="783"/>
          <ac:spMkLst>
            <pc:docMk/>
            <pc:sldMk cId="363971001" sldId="261"/>
            <ac:spMk id="1459" creationId="{43F5E5B8-74B7-42A6-B78F-90ACD7E025EA}"/>
          </ac:spMkLst>
        </pc:spChg>
        <pc:spChg chg="mod">
          <ac:chgData name="Daniela Beck" userId="10600121b971e09f" providerId="LiveId" clId="{5676684D-C6A6-4479-81E2-5B80133299DC}" dt="2020-07-30T08:25:16.986" v="783"/>
          <ac:spMkLst>
            <pc:docMk/>
            <pc:sldMk cId="363971001" sldId="261"/>
            <ac:spMk id="1460" creationId="{5EB93FEC-F580-4C2F-870B-2E3ED255DB36}"/>
          </ac:spMkLst>
        </pc:spChg>
        <pc:spChg chg="mod">
          <ac:chgData name="Daniela Beck" userId="10600121b971e09f" providerId="LiveId" clId="{5676684D-C6A6-4479-81E2-5B80133299DC}" dt="2020-07-30T08:25:16.986" v="783"/>
          <ac:spMkLst>
            <pc:docMk/>
            <pc:sldMk cId="363971001" sldId="261"/>
            <ac:spMk id="1461" creationId="{A067520F-3B19-412A-B618-5F9E8C8D7FDF}"/>
          </ac:spMkLst>
        </pc:spChg>
        <pc:spChg chg="mod">
          <ac:chgData name="Daniela Beck" userId="10600121b971e09f" providerId="LiveId" clId="{5676684D-C6A6-4479-81E2-5B80133299DC}" dt="2020-07-30T08:25:16.986" v="783"/>
          <ac:spMkLst>
            <pc:docMk/>
            <pc:sldMk cId="363971001" sldId="261"/>
            <ac:spMk id="1462" creationId="{6ECF1B20-0073-4B06-8667-B2C6D1C3330C}"/>
          </ac:spMkLst>
        </pc:spChg>
        <pc:spChg chg="mod">
          <ac:chgData name="Daniela Beck" userId="10600121b971e09f" providerId="LiveId" clId="{5676684D-C6A6-4479-81E2-5B80133299DC}" dt="2020-07-30T08:25:16.986" v="783"/>
          <ac:spMkLst>
            <pc:docMk/>
            <pc:sldMk cId="363971001" sldId="261"/>
            <ac:spMk id="1463" creationId="{A91DC4BD-ED37-4B53-B059-246ED73A321C}"/>
          </ac:spMkLst>
        </pc:spChg>
        <pc:spChg chg="mod">
          <ac:chgData name="Daniela Beck" userId="10600121b971e09f" providerId="LiveId" clId="{5676684D-C6A6-4479-81E2-5B80133299DC}" dt="2020-07-30T08:25:16.986" v="783"/>
          <ac:spMkLst>
            <pc:docMk/>
            <pc:sldMk cId="363971001" sldId="261"/>
            <ac:spMk id="1472" creationId="{12F511A4-B355-4F80-929C-C5A2B07E9674}"/>
          </ac:spMkLst>
        </pc:spChg>
        <pc:spChg chg="mod">
          <ac:chgData name="Daniela Beck" userId="10600121b971e09f" providerId="LiveId" clId="{5676684D-C6A6-4479-81E2-5B80133299DC}" dt="2020-07-30T08:25:16.986" v="783"/>
          <ac:spMkLst>
            <pc:docMk/>
            <pc:sldMk cId="363971001" sldId="261"/>
            <ac:spMk id="1477" creationId="{F515B910-D447-4F46-A0FA-71D929AB6A15}"/>
          </ac:spMkLst>
        </pc:spChg>
        <pc:spChg chg="mod">
          <ac:chgData name="Daniela Beck" userId="10600121b971e09f" providerId="LiveId" clId="{5676684D-C6A6-4479-81E2-5B80133299DC}" dt="2020-07-30T08:25:16.986" v="783"/>
          <ac:spMkLst>
            <pc:docMk/>
            <pc:sldMk cId="363971001" sldId="261"/>
            <ac:spMk id="1479" creationId="{E8904486-BE0D-47DF-9640-92AD34B125DB}"/>
          </ac:spMkLst>
        </pc:spChg>
        <pc:spChg chg="mod">
          <ac:chgData name="Daniela Beck" userId="10600121b971e09f" providerId="LiveId" clId="{5676684D-C6A6-4479-81E2-5B80133299DC}" dt="2020-07-30T08:25:16.986" v="783"/>
          <ac:spMkLst>
            <pc:docMk/>
            <pc:sldMk cId="363971001" sldId="261"/>
            <ac:spMk id="1481" creationId="{8956E457-1DA4-40AD-AE0A-9972F88CE502}"/>
          </ac:spMkLst>
        </pc:spChg>
        <pc:spChg chg="mod">
          <ac:chgData name="Daniela Beck" userId="10600121b971e09f" providerId="LiveId" clId="{5676684D-C6A6-4479-81E2-5B80133299DC}" dt="2020-07-30T08:25:16.986" v="783"/>
          <ac:spMkLst>
            <pc:docMk/>
            <pc:sldMk cId="363971001" sldId="261"/>
            <ac:spMk id="1482" creationId="{7AF4FBA3-1834-4D40-981E-6A280202C7E4}"/>
          </ac:spMkLst>
        </pc:spChg>
        <pc:spChg chg="mod">
          <ac:chgData name="Daniela Beck" userId="10600121b971e09f" providerId="LiveId" clId="{5676684D-C6A6-4479-81E2-5B80133299DC}" dt="2020-07-30T08:25:16.986" v="783"/>
          <ac:spMkLst>
            <pc:docMk/>
            <pc:sldMk cId="363971001" sldId="261"/>
            <ac:spMk id="1483" creationId="{226BA310-40EC-468B-A98F-AC00F91EC142}"/>
          </ac:spMkLst>
        </pc:spChg>
        <pc:spChg chg="mod">
          <ac:chgData name="Daniela Beck" userId="10600121b971e09f" providerId="LiveId" clId="{5676684D-C6A6-4479-81E2-5B80133299DC}" dt="2020-07-30T08:25:16.986" v="783"/>
          <ac:spMkLst>
            <pc:docMk/>
            <pc:sldMk cId="363971001" sldId="261"/>
            <ac:spMk id="1484" creationId="{F6F094B2-B343-4939-B4F4-2648D5FF01E7}"/>
          </ac:spMkLst>
        </pc:spChg>
        <pc:spChg chg="mod">
          <ac:chgData name="Daniela Beck" userId="10600121b971e09f" providerId="LiveId" clId="{5676684D-C6A6-4479-81E2-5B80133299DC}" dt="2020-07-30T08:25:16.986" v="783"/>
          <ac:spMkLst>
            <pc:docMk/>
            <pc:sldMk cId="363971001" sldId="261"/>
            <ac:spMk id="1485" creationId="{88362257-E593-4D9F-8061-E57DB1EE3051}"/>
          </ac:spMkLst>
        </pc:spChg>
        <pc:spChg chg="mod">
          <ac:chgData name="Daniela Beck" userId="10600121b971e09f" providerId="LiveId" clId="{5676684D-C6A6-4479-81E2-5B80133299DC}" dt="2020-07-30T08:25:16.986" v="783"/>
          <ac:spMkLst>
            <pc:docMk/>
            <pc:sldMk cId="363971001" sldId="261"/>
            <ac:spMk id="1486" creationId="{AD4A7C4F-6B8A-451B-B109-ADB671636413}"/>
          </ac:spMkLst>
        </pc:spChg>
        <pc:spChg chg="mod">
          <ac:chgData name="Daniela Beck" userId="10600121b971e09f" providerId="LiveId" clId="{5676684D-C6A6-4479-81E2-5B80133299DC}" dt="2020-07-30T08:25:16.986" v="783"/>
          <ac:spMkLst>
            <pc:docMk/>
            <pc:sldMk cId="363971001" sldId="261"/>
            <ac:spMk id="1487" creationId="{A8579422-2B77-4103-8719-43157A6C801B}"/>
          </ac:spMkLst>
        </pc:spChg>
        <pc:spChg chg="mod">
          <ac:chgData name="Daniela Beck" userId="10600121b971e09f" providerId="LiveId" clId="{5676684D-C6A6-4479-81E2-5B80133299DC}" dt="2020-07-30T08:25:16.986" v="783"/>
          <ac:spMkLst>
            <pc:docMk/>
            <pc:sldMk cId="363971001" sldId="261"/>
            <ac:spMk id="1488" creationId="{3ED05899-CF5E-4B87-B967-49BC77C4D841}"/>
          </ac:spMkLst>
        </pc:spChg>
        <pc:spChg chg="mod">
          <ac:chgData name="Daniela Beck" userId="10600121b971e09f" providerId="LiveId" clId="{5676684D-C6A6-4479-81E2-5B80133299DC}" dt="2020-07-30T08:25:16.986" v="783"/>
          <ac:spMkLst>
            <pc:docMk/>
            <pc:sldMk cId="363971001" sldId="261"/>
            <ac:spMk id="1489" creationId="{74DA3858-7424-4BE4-81D2-BBD80D3FD7FF}"/>
          </ac:spMkLst>
        </pc:spChg>
        <pc:spChg chg="mod">
          <ac:chgData name="Daniela Beck" userId="10600121b971e09f" providerId="LiveId" clId="{5676684D-C6A6-4479-81E2-5B80133299DC}" dt="2020-07-30T08:25:16.986" v="783"/>
          <ac:spMkLst>
            <pc:docMk/>
            <pc:sldMk cId="363971001" sldId="261"/>
            <ac:spMk id="1490" creationId="{1C1609F9-4E46-41E1-884E-93E9A2D7DF69}"/>
          </ac:spMkLst>
        </pc:spChg>
        <pc:spChg chg="mod">
          <ac:chgData name="Daniela Beck" userId="10600121b971e09f" providerId="LiveId" clId="{5676684D-C6A6-4479-81E2-5B80133299DC}" dt="2020-07-30T08:25:16.986" v="783"/>
          <ac:spMkLst>
            <pc:docMk/>
            <pc:sldMk cId="363971001" sldId="261"/>
            <ac:spMk id="1491" creationId="{E8357C8B-C07B-49AD-BA89-24F565B6A7E6}"/>
          </ac:spMkLst>
        </pc:spChg>
        <pc:spChg chg="mod">
          <ac:chgData name="Daniela Beck" userId="10600121b971e09f" providerId="LiveId" clId="{5676684D-C6A6-4479-81E2-5B80133299DC}" dt="2020-07-30T08:25:16.986" v="783"/>
          <ac:spMkLst>
            <pc:docMk/>
            <pc:sldMk cId="363971001" sldId="261"/>
            <ac:spMk id="1492" creationId="{FAE24E5A-560B-4D02-81E3-E3D23465EEAC}"/>
          </ac:spMkLst>
        </pc:spChg>
        <pc:spChg chg="mod">
          <ac:chgData name="Daniela Beck" userId="10600121b971e09f" providerId="LiveId" clId="{5676684D-C6A6-4479-81E2-5B80133299DC}" dt="2020-07-30T08:25:16.986" v="783"/>
          <ac:spMkLst>
            <pc:docMk/>
            <pc:sldMk cId="363971001" sldId="261"/>
            <ac:spMk id="1493" creationId="{BB22A593-0849-4B66-87C3-B4DD8B6D06F3}"/>
          </ac:spMkLst>
        </pc:spChg>
        <pc:spChg chg="mod">
          <ac:chgData name="Daniela Beck" userId="10600121b971e09f" providerId="LiveId" clId="{5676684D-C6A6-4479-81E2-5B80133299DC}" dt="2020-07-30T08:25:16.986" v="783"/>
          <ac:spMkLst>
            <pc:docMk/>
            <pc:sldMk cId="363971001" sldId="261"/>
            <ac:spMk id="1494" creationId="{64192AFB-6A13-4BC6-8F99-89F1F9461ED2}"/>
          </ac:spMkLst>
        </pc:spChg>
        <pc:spChg chg="mod">
          <ac:chgData name="Daniela Beck" userId="10600121b971e09f" providerId="LiveId" clId="{5676684D-C6A6-4479-81E2-5B80133299DC}" dt="2020-07-30T08:25:16.986" v="783"/>
          <ac:spMkLst>
            <pc:docMk/>
            <pc:sldMk cId="363971001" sldId="261"/>
            <ac:spMk id="1495" creationId="{75E2486A-500B-462F-8890-B6CE22993E78}"/>
          </ac:spMkLst>
        </pc:spChg>
        <pc:spChg chg="mod">
          <ac:chgData name="Daniela Beck" userId="10600121b971e09f" providerId="LiveId" clId="{5676684D-C6A6-4479-81E2-5B80133299DC}" dt="2020-07-30T08:25:16.986" v="783"/>
          <ac:spMkLst>
            <pc:docMk/>
            <pc:sldMk cId="363971001" sldId="261"/>
            <ac:spMk id="1496" creationId="{ADD35422-0C71-40C8-9FAA-4CB9772949C7}"/>
          </ac:spMkLst>
        </pc:spChg>
        <pc:spChg chg="mod">
          <ac:chgData name="Daniela Beck" userId="10600121b971e09f" providerId="LiveId" clId="{5676684D-C6A6-4479-81E2-5B80133299DC}" dt="2020-07-30T08:25:16.986" v="783"/>
          <ac:spMkLst>
            <pc:docMk/>
            <pc:sldMk cId="363971001" sldId="261"/>
            <ac:spMk id="1497" creationId="{3BAF239B-C601-40D3-9048-0B757164F639}"/>
          </ac:spMkLst>
        </pc:spChg>
        <pc:spChg chg="mod">
          <ac:chgData name="Daniela Beck" userId="10600121b971e09f" providerId="LiveId" clId="{5676684D-C6A6-4479-81E2-5B80133299DC}" dt="2020-07-30T08:25:16.986" v="783"/>
          <ac:spMkLst>
            <pc:docMk/>
            <pc:sldMk cId="363971001" sldId="261"/>
            <ac:spMk id="1498" creationId="{977AD6E1-FB1A-44F0-A692-5D6AA788F65E}"/>
          </ac:spMkLst>
        </pc:spChg>
        <pc:spChg chg="mod">
          <ac:chgData name="Daniela Beck" userId="10600121b971e09f" providerId="LiveId" clId="{5676684D-C6A6-4479-81E2-5B80133299DC}" dt="2020-07-30T08:25:16.986" v="783"/>
          <ac:spMkLst>
            <pc:docMk/>
            <pc:sldMk cId="363971001" sldId="261"/>
            <ac:spMk id="1499" creationId="{B9A85291-FC6B-4CC6-9114-878726A309C1}"/>
          </ac:spMkLst>
        </pc:spChg>
        <pc:spChg chg="mod">
          <ac:chgData name="Daniela Beck" userId="10600121b971e09f" providerId="LiveId" clId="{5676684D-C6A6-4479-81E2-5B80133299DC}" dt="2020-07-30T08:25:16.986" v="783"/>
          <ac:spMkLst>
            <pc:docMk/>
            <pc:sldMk cId="363971001" sldId="261"/>
            <ac:spMk id="1500" creationId="{EB8C5076-5FE4-4B45-B602-A2FF1F8E58D9}"/>
          </ac:spMkLst>
        </pc:spChg>
        <pc:spChg chg="mod">
          <ac:chgData name="Daniela Beck" userId="10600121b971e09f" providerId="LiveId" clId="{5676684D-C6A6-4479-81E2-5B80133299DC}" dt="2020-07-30T08:25:16.986" v="783"/>
          <ac:spMkLst>
            <pc:docMk/>
            <pc:sldMk cId="363971001" sldId="261"/>
            <ac:spMk id="1501" creationId="{A139AE01-BC01-454C-A04D-E5B3BFD67691}"/>
          </ac:spMkLst>
        </pc:spChg>
        <pc:spChg chg="mod">
          <ac:chgData name="Daniela Beck" userId="10600121b971e09f" providerId="LiveId" clId="{5676684D-C6A6-4479-81E2-5B80133299DC}" dt="2020-07-30T08:25:16.986" v="783"/>
          <ac:spMkLst>
            <pc:docMk/>
            <pc:sldMk cId="363971001" sldId="261"/>
            <ac:spMk id="1502" creationId="{E456DCD1-7F10-4EA8-9249-1CE222196B21}"/>
          </ac:spMkLst>
        </pc:spChg>
        <pc:spChg chg="mod">
          <ac:chgData name="Daniela Beck" userId="10600121b971e09f" providerId="LiveId" clId="{5676684D-C6A6-4479-81E2-5B80133299DC}" dt="2020-07-30T08:25:16.986" v="783"/>
          <ac:spMkLst>
            <pc:docMk/>
            <pc:sldMk cId="363971001" sldId="261"/>
            <ac:spMk id="1503" creationId="{DBDF46C3-04B3-4E4A-BFEF-E4B4B8545BAF}"/>
          </ac:spMkLst>
        </pc:spChg>
        <pc:spChg chg="mod">
          <ac:chgData name="Daniela Beck" userId="10600121b971e09f" providerId="LiveId" clId="{5676684D-C6A6-4479-81E2-5B80133299DC}" dt="2020-07-30T08:25:16.986" v="783"/>
          <ac:spMkLst>
            <pc:docMk/>
            <pc:sldMk cId="363971001" sldId="261"/>
            <ac:spMk id="1504" creationId="{D72C2367-9224-4702-872E-2BC8CFDB6708}"/>
          </ac:spMkLst>
        </pc:spChg>
        <pc:spChg chg="mod">
          <ac:chgData name="Daniela Beck" userId="10600121b971e09f" providerId="LiveId" clId="{5676684D-C6A6-4479-81E2-5B80133299DC}" dt="2020-07-30T08:25:16.986" v="783"/>
          <ac:spMkLst>
            <pc:docMk/>
            <pc:sldMk cId="363971001" sldId="261"/>
            <ac:spMk id="1505" creationId="{A9CED44E-6889-4978-8A54-4F5A7995DBB2}"/>
          </ac:spMkLst>
        </pc:spChg>
        <pc:spChg chg="mod">
          <ac:chgData name="Daniela Beck" userId="10600121b971e09f" providerId="LiveId" clId="{5676684D-C6A6-4479-81E2-5B80133299DC}" dt="2020-07-30T08:25:16.986" v="783"/>
          <ac:spMkLst>
            <pc:docMk/>
            <pc:sldMk cId="363971001" sldId="261"/>
            <ac:spMk id="1506" creationId="{E0D184B9-84E6-4357-B156-29F30E431865}"/>
          </ac:spMkLst>
        </pc:spChg>
        <pc:spChg chg="mod">
          <ac:chgData name="Daniela Beck" userId="10600121b971e09f" providerId="LiveId" clId="{5676684D-C6A6-4479-81E2-5B80133299DC}" dt="2020-07-30T08:25:16.986" v="783"/>
          <ac:spMkLst>
            <pc:docMk/>
            <pc:sldMk cId="363971001" sldId="261"/>
            <ac:spMk id="1507" creationId="{4ABE99C6-8AB7-41A9-8BD6-38BFD83DF476}"/>
          </ac:spMkLst>
        </pc:spChg>
        <pc:spChg chg="mod">
          <ac:chgData name="Daniela Beck" userId="10600121b971e09f" providerId="LiveId" clId="{5676684D-C6A6-4479-81E2-5B80133299DC}" dt="2020-07-30T08:25:16.986" v="783"/>
          <ac:spMkLst>
            <pc:docMk/>
            <pc:sldMk cId="363971001" sldId="261"/>
            <ac:spMk id="1516" creationId="{6132D507-2689-4700-9DA3-44F3D3A1B0B2}"/>
          </ac:spMkLst>
        </pc:spChg>
        <pc:spChg chg="mod">
          <ac:chgData name="Daniela Beck" userId="10600121b971e09f" providerId="LiveId" clId="{5676684D-C6A6-4479-81E2-5B80133299DC}" dt="2020-07-30T08:25:16.986" v="783"/>
          <ac:spMkLst>
            <pc:docMk/>
            <pc:sldMk cId="363971001" sldId="261"/>
            <ac:spMk id="1521" creationId="{86FA1738-3DA0-4952-8E59-67EFDA56E392}"/>
          </ac:spMkLst>
        </pc:spChg>
        <pc:spChg chg="mod">
          <ac:chgData name="Daniela Beck" userId="10600121b971e09f" providerId="LiveId" clId="{5676684D-C6A6-4479-81E2-5B80133299DC}" dt="2020-07-30T08:25:16.986" v="783"/>
          <ac:spMkLst>
            <pc:docMk/>
            <pc:sldMk cId="363971001" sldId="261"/>
            <ac:spMk id="1523" creationId="{E22DB5A4-480C-4AF0-BB1A-7D549739723A}"/>
          </ac:spMkLst>
        </pc:spChg>
        <pc:spChg chg="mod">
          <ac:chgData name="Daniela Beck" userId="10600121b971e09f" providerId="LiveId" clId="{5676684D-C6A6-4479-81E2-5B80133299DC}" dt="2020-07-30T08:25:16.986" v="783"/>
          <ac:spMkLst>
            <pc:docMk/>
            <pc:sldMk cId="363971001" sldId="261"/>
            <ac:spMk id="1525" creationId="{C0802FF9-C35A-4386-A1E1-1345A9D570C7}"/>
          </ac:spMkLst>
        </pc:spChg>
        <pc:spChg chg="mod">
          <ac:chgData name="Daniela Beck" userId="10600121b971e09f" providerId="LiveId" clId="{5676684D-C6A6-4479-81E2-5B80133299DC}" dt="2020-07-30T08:25:16.986" v="783"/>
          <ac:spMkLst>
            <pc:docMk/>
            <pc:sldMk cId="363971001" sldId="261"/>
            <ac:spMk id="1526" creationId="{FBFE3A1F-7955-4FFC-8B2C-D30396675AA4}"/>
          </ac:spMkLst>
        </pc:spChg>
        <pc:spChg chg="mod">
          <ac:chgData name="Daniela Beck" userId="10600121b971e09f" providerId="LiveId" clId="{5676684D-C6A6-4479-81E2-5B80133299DC}" dt="2020-07-30T08:25:16.986" v="783"/>
          <ac:spMkLst>
            <pc:docMk/>
            <pc:sldMk cId="363971001" sldId="261"/>
            <ac:spMk id="1527" creationId="{70CA54A4-A21A-42D0-A709-248F28DA85BC}"/>
          </ac:spMkLst>
        </pc:spChg>
        <pc:spChg chg="mod">
          <ac:chgData name="Daniela Beck" userId="10600121b971e09f" providerId="LiveId" clId="{5676684D-C6A6-4479-81E2-5B80133299DC}" dt="2020-07-30T08:25:16.986" v="783"/>
          <ac:spMkLst>
            <pc:docMk/>
            <pc:sldMk cId="363971001" sldId="261"/>
            <ac:spMk id="1528" creationId="{D251C00E-E7F0-47CD-97E2-2E97F420D6D3}"/>
          </ac:spMkLst>
        </pc:spChg>
        <pc:spChg chg="mod">
          <ac:chgData name="Daniela Beck" userId="10600121b971e09f" providerId="LiveId" clId="{5676684D-C6A6-4479-81E2-5B80133299DC}" dt="2020-07-30T08:25:16.986" v="783"/>
          <ac:spMkLst>
            <pc:docMk/>
            <pc:sldMk cId="363971001" sldId="261"/>
            <ac:spMk id="1529" creationId="{932FCF81-5EB4-41D2-AA96-922E54EFE26C}"/>
          </ac:spMkLst>
        </pc:spChg>
        <pc:spChg chg="mod">
          <ac:chgData name="Daniela Beck" userId="10600121b971e09f" providerId="LiveId" clId="{5676684D-C6A6-4479-81E2-5B80133299DC}" dt="2020-07-30T08:25:16.986" v="783"/>
          <ac:spMkLst>
            <pc:docMk/>
            <pc:sldMk cId="363971001" sldId="261"/>
            <ac:spMk id="1530" creationId="{0C9A3879-DE4D-47DC-A358-1B375BFCD747}"/>
          </ac:spMkLst>
        </pc:spChg>
        <pc:spChg chg="mod">
          <ac:chgData name="Daniela Beck" userId="10600121b971e09f" providerId="LiveId" clId="{5676684D-C6A6-4479-81E2-5B80133299DC}" dt="2020-07-30T08:25:16.986" v="783"/>
          <ac:spMkLst>
            <pc:docMk/>
            <pc:sldMk cId="363971001" sldId="261"/>
            <ac:spMk id="1531" creationId="{A7BB3B21-B4B3-4B3B-B17C-307FD6085EFE}"/>
          </ac:spMkLst>
        </pc:spChg>
        <pc:spChg chg="mod">
          <ac:chgData name="Daniela Beck" userId="10600121b971e09f" providerId="LiveId" clId="{5676684D-C6A6-4479-81E2-5B80133299DC}" dt="2020-07-30T08:25:16.986" v="783"/>
          <ac:spMkLst>
            <pc:docMk/>
            <pc:sldMk cId="363971001" sldId="261"/>
            <ac:spMk id="1532" creationId="{0B1356CF-732A-479F-8AF5-657025F92644}"/>
          </ac:spMkLst>
        </pc:spChg>
        <pc:spChg chg="mod">
          <ac:chgData name="Daniela Beck" userId="10600121b971e09f" providerId="LiveId" clId="{5676684D-C6A6-4479-81E2-5B80133299DC}" dt="2020-07-30T08:25:16.986" v="783"/>
          <ac:spMkLst>
            <pc:docMk/>
            <pc:sldMk cId="363971001" sldId="261"/>
            <ac:spMk id="1533" creationId="{BE6CFC98-08AF-4AF0-AFB8-3819744DE39A}"/>
          </ac:spMkLst>
        </pc:spChg>
        <pc:spChg chg="mod">
          <ac:chgData name="Daniela Beck" userId="10600121b971e09f" providerId="LiveId" clId="{5676684D-C6A6-4479-81E2-5B80133299DC}" dt="2020-07-30T08:25:16.986" v="783"/>
          <ac:spMkLst>
            <pc:docMk/>
            <pc:sldMk cId="363971001" sldId="261"/>
            <ac:spMk id="1534" creationId="{97429794-5FA4-4A0B-9492-30CF54F9165E}"/>
          </ac:spMkLst>
        </pc:spChg>
        <pc:spChg chg="mod">
          <ac:chgData name="Daniela Beck" userId="10600121b971e09f" providerId="LiveId" clId="{5676684D-C6A6-4479-81E2-5B80133299DC}" dt="2020-07-30T08:25:16.986" v="783"/>
          <ac:spMkLst>
            <pc:docMk/>
            <pc:sldMk cId="363971001" sldId="261"/>
            <ac:spMk id="1535" creationId="{C0FC114A-AA71-4CF1-A42F-866EEF3AED73}"/>
          </ac:spMkLst>
        </pc:spChg>
        <pc:spChg chg="mod">
          <ac:chgData name="Daniela Beck" userId="10600121b971e09f" providerId="LiveId" clId="{5676684D-C6A6-4479-81E2-5B80133299DC}" dt="2020-07-30T08:25:16.986" v="783"/>
          <ac:spMkLst>
            <pc:docMk/>
            <pc:sldMk cId="363971001" sldId="261"/>
            <ac:spMk id="1536" creationId="{4C582B8A-6C4A-43BD-95D8-5AA73739C8FF}"/>
          </ac:spMkLst>
        </pc:spChg>
        <pc:spChg chg="mod">
          <ac:chgData name="Daniela Beck" userId="10600121b971e09f" providerId="LiveId" clId="{5676684D-C6A6-4479-81E2-5B80133299DC}" dt="2020-07-30T08:25:16.986" v="783"/>
          <ac:spMkLst>
            <pc:docMk/>
            <pc:sldMk cId="363971001" sldId="261"/>
            <ac:spMk id="1537" creationId="{40D83875-BA50-4968-BED3-51C103A0FD81}"/>
          </ac:spMkLst>
        </pc:spChg>
        <pc:spChg chg="mod">
          <ac:chgData name="Daniela Beck" userId="10600121b971e09f" providerId="LiveId" clId="{5676684D-C6A6-4479-81E2-5B80133299DC}" dt="2020-07-30T08:25:16.986" v="783"/>
          <ac:spMkLst>
            <pc:docMk/>
            <pc:sldMk cId="363971001" sldId="261"/>
            <ac:spMk id="1538" creationId="{B8CAE5B5-F4C7-4EE0-9D70-8BCF78DFE986}"/>
          </ac:spMkLst>
        </pc:spChg>
        <pc:spChg chg="mod">
          <ac:chgData name="Daniela Beck" userId="10600121b971e09f" providerId="LiveId" clId="{5676684D-C6A6-4479-81E2-5B80133299DC}" dt="2020-07-30T08:25:16.986" v="783"/>
          <ac:spMkLst>
            <pc:docMk/>
            <pc:sldMk cId="363971001" sldId="261"/>
            <ac:spMk id="1539" creationId="{EE271B8A-028B-4ADF-897B-53E1E028139C}"/>
          </ac:spMkLst>
        </pc:spChg>
        <pc:spChg chg="mod">
          <ac:chgData name="Daniela Beck" userId="10600121b971e09f" providerId="LiveId" clId="{5676684D-C6A6-4479-81E2-5B80133299DC}" dt="2020-07-30T08:25:16.986" v="783"/>
          <ac:spMkLst>
            <pc:docMk/>
            <pc:sldMk cId="363971001" sldId="261"/>
            <ac:spMk id="1540" creationId="{1D8185EB-A781-4459-BB7A-74DFFBCCF2C6}"/>
          </ac:spMkLst>
        </pc:spChg>
        <pc:spChg chg="mod">
          <ac:chgData name="Daniela Beck" userId="10600121b971e09f" providerId="LiveId" clId="{5676684D-C6A6-4479-81E2-5B80133299DC}" dt="2020-07-30T08:25:16.986" v="783"/>
          <ac:spMkLst>
            <pc:docMk/>
            <pc:sldMk cId="363971001" sldId="261"/>
            <ac:spMk id="1541" creationId="{99ABD167-5C5F-4765-8ABA-F09AA4908E84}"/>
          </ac:spMkLst>
        </pc:spChg>
        <pc:spChg chg="mod">
          <ac:chgData name="Daniela Beck" userId="10600121b971e09f" providerId="LiveId" clId="{5676684D-C6A6-4479-81E2-5B80133299DC}" dt="2020-07-30T08:25:16.986" v="783"/>
          <ac:spMkLst>
            <pc:docMk/>
            <pc:sldMk cId="363971001" sldId="261"/>
            <ac:spMk id="1542" creationId="{C1785740-6BF9-47B3-A3A0-B72CAFBBEBC7}"/>
          </ac:spMkLst>
        </pc:spChg>
        <pc:spChg chg="mod">
          <ac:chgData name="Daniela Beck" userId="10600121b971e09f" providerId="LiveId" clId="{5676684D-C6A6-4479-81E2-5B80133299DC}" dt="2020-07-30T08:25:16.986" v="783"/>
          <ac:spMkLst>
            <pc:docMk/>
            <pc:sldMk cId="363971001" sldId="261"/>
            <ac:spMk id="1543" creationId="{2EB3D464-E6FF-45B9-B232-0BCAF7909D15}"/>
          </ac:spMkLst>
        </pc:spChg>
        <pc:spChg chg="mod">
          <ac:chgData name="Daniela Beck" userId="10600121b971e09f" providerId="LiveId" clId="{5676684D-C6A6-4479-81E2-5B80133299DC}" dt="2020-07-30T08:25:16.986" v="783"/>
          <ac:spMkLst>
            <pc:docMk/>
            <pc:sldMk cId="363971001" sldId="261"/>
            <ac:spMk id="1544" creationId="{EDB1BFD9-B96C-4671-A326-1B4399410CB1}"/>
          </ac:spMkLst>
        </pc:spChg>
        <pc:spChg chg="mod">
          <ac:chgData name="Daniela Beck" userId="10600121b971e09f" providerId="LiveId" clId="{5676684D-C6A6-4479-81E2-5B80133299DC}" dt="2020-07-30T08:25:16.986" v="783"/>
          <ac:spMkLst>
            <pc:docMk/>
            <pc:sldMk cId="363971001" sldId="261"/>
            <ac:spMk id="1545" creationId="{027328CD-D02C-49DD-8B84-4F9FDAC87582}"/>
          </ac:spMkLst>
        </pc:spChg>
        <pc:spChg chg="mod">
          <ac:chgData name="Daniela Beck" userId="10600121b971e09f" providerId="LiveId" clId="{5676684D-C6A6-4479-81E2-5B80133299DC}" dt="2020-07-30T08:25:16.986" v="783"/>
          <ac:spMkLst>
            <pc:docMk/>
            <pc:sldMk cId="363971001" sldId="261"/>
            <ac:spMk id="1546" creationId="{87B73D2C-217D-4C12-B1FB-6CE64FF251EB}"/>
          </ac:spMkLst>
        </pc:spChg>
        <pc:spChg chg="mod">
          <ac:chgData name="Daniela Beck" userId="10600121b971e09f" providerId="LiveId" clId="{5676684D-C6A6-4479-81E2-5B80133299DC}" dt="2020-07-30T08:25:16.986" v="783"/>
          <ac:spMkLst>
            <pc:docMk/>
            <pc:sldMk cId="363971001" sldId="261"/>
            <ac:spMk id="1547" creationId="{817F50CD-728C-4467-A55F-BA75F9113A35}"/>
          </ac:spMkLst>
        </pc:spChg>
        <pc:spChg chg="mod">
          <ac:chgData name="Daniela Beck" userId="10600121b971e09f" providerId="LiveId" clId="{5676684D-C6A6-4479-81E2-5B80133299DC}" dt="2020-07-30T08:25:16.986" v="783"/>
          <ac:spMkLst>
            <pc:docMk/>
            <pc:sldMk cId="363971001" sldId="261"/>
            <ac:spMk id="1548" creationId="{A82DEDA3-5452-4F1E-96A7-DD1EC33B59DE}"/>
          </ac:spMkLst>
        </pc:spChg>
        <pc:spChg chg="mod">
          <ac:chgData name="Daniela Beck" userId="10600121b971e09f" providerId="LiveId" clId="{5676684D-C6A6-4479-81E2-5B80133299DC}" dt="2020-07-30T08:25:16.986" v="783"/>
          <ac:spMkLst>
            <pc:docMk/>
            <pc:sldMk cId="363971001" sldId="261"/>
            <ac:spMk id="1549" creationId="{A549C193-3973-4AF9-94AD-C2EDAEF2976B}"/>
          </ac:spMkLst>
        </pc:spChg>
        <pc:spChg chg="mod">
          <ac:chgData name="Daniela Beck" userId="10600121b971e09f" providerId="LiveId" clId="{5676684D-C6A6-4479-81E2-5B80133299DC}" dt="2020-07-30T08:25:16.986" v="783"/>
          <ac:spMkLst>
            <pc:docMk/>
            <pc:sldMk cId="363971001" sldId="261"/>
            <ac:spMk id="1550" creationId="{C544A91E-9049-4059-B8A0-22DC38C7B42C}"/>
          </ac:spMkLst>
        </pc:spChg>
        <pc:spChg chg="add del mod">
          <ac:chgData name="Daniela Beck" userId="10600121b971e09f" providerId="LiveId" clId="{5676684D-C6A6-4479-81E2-5B80133299DC}" dt="2020-07-30T08:25:18.817" v="784"/>
          <ac:spMkLst>
            <pc:docMk/>
            <pc:sldMk cId="363971001" sldId="261"/>
            <ac:spMk id="1551" creationId="{71803ABF-AED2-4438-A9F9-BF75A93F7545}"/>
          </ac:spMkLst>
        </pc:spChg>
        <pc:spChg chg="mod">
          <ac:chgData name="Daniela Beck" userId="10600121b971e09f" providerId="LiveId" clId="{5676684D-C6A6-4479-81E2-5B80133299DC}" dt="2020-07-30T08:25:16.986" v="783"/>
          <ac:spMkLst>
            <pc:docMk/>
            <pc:sldMk cId="363971001" sldId="261"/>
            <ac:spMk id="1553" creationId="{ED657BA7-AD5D-4BFF-888F-0798BEF96036}"/>
          </ac:spMkLst>
        </pc:spChg>
        <pc:spChg chg="mod">
          <ac:chgData name="Daniela Beck" userId="10600121b971e09f" providerId="LiveId" clId="{5676684D-C6A6-4479-81E2-5B80133299DC}" dt="2020-07-30T08:25:16.986" v="783"/>
          <ac:spMkLst>
            <pc:docMk/>
            <pc:sldMk cId="363971001" sldId="261"/>
            <ac:spMk id="1562" creationId="{FFF646DA-DD6A-4AA4-A762-9265C869C9E3}"/>
          </ac:spMkLst>
        </pc:spChg>
        <pc:spChg chg="mod">
          <ac:chgData name="Daniela Beck" userId="10600121b971e09f" providerId="LiveId" clId="{5676684D-C6A6-4479-81E2-5B80133299DC}" dt="2020-07-30T08:25:16.986" v="783"/>
          <ac:spMkLst>
            <pc:docMk/>
            <pc:sldMk cId="363971001" sldId="261"/>
            <ac:spMk id="1567" creationId="{1015F812-0F9B-4609-8AEF-63EA21DB4EE5}"/>
          </ac:spMkLst>
        </pc:spChg>
        <pc:spChg chg="mod">
          <ac:chgData name="Daniela Beck" userId="10600121b971e09f" providerId="LiveId" clId="{5676684D-C6A6-4479-81E2-5B80133299DC}" dt="2020-07-30T08:25:16.986" v="783"/>
          <ac:spMkLst>
            <pc:docMk/>
            <pc:sldMk cId="363971001" sldId="261"/>
            <ac:spMk id="1568" creationId="{9463D5E4-FB72-4FF6-8E1F-4ADDCB821FB5}"/>
          </ac:spMkLst>
        </pc:spChg>
        <pc:spChg chg="mod">
          <ac:chgData name="Daniela Beck" userId="10600121b971e09f" providerId="LiveId" clId="{5676684D-C6A6-4479-81E2-5B80133299DC}" dt="2020-07-30T08:25:16.986" v="783"/>
          <ac:spMkLst>
            <pc:docMk/>
            <pc:sldMk cId="363971001" sldId="261"/>
            <ac:spMk id="1570" creationId="{1835C319-ECFF-47D1-9CE7-ED26309AFD8E}"/>
          </ac:spMkLst>
        </pc:spChg>
        <pc:spChg chg="mod">
          <ac:chgData name="Daniela Beck" userId="10600121b971e09f" providerId="LiveId" clId="{5676684D-C6A6-4479-81E2-5B80133299DC}" dt="2020-07-30T08:25:16.986" v="783"/>
          <ac:spMkLst>
            <pc:docMk/>
            <pc:sldMk cId="363971001" sldId="261"/>
            <ac:spMk id="1571" creationId="{E47F9C3B-666E-4979-948B-EAD95AD0B3E4}"/>
          </ac:spMkLst>
        </pc:spChg>
        <pc:spChg chg="mod">
          <ac:chgData name="Daniela Beck" userId="10600121b971e09f" providerId="LiveId" clId="{5676684D-C6A6-4479-81E2-5B80133299DC}" dt="2020-07-30T08:25:16.986" v="783"/>
          <ac:spMkLst>
            <pc:docMk/>
            <pc:sldMk cId="363971001" sldId="261"/>
            <ac:spMk id="1572" creationId="{96A242D7-9266-400A-8333-8F81092ED810}"/>
          </ac:spMkLst>
        </pc:spChg>
        <pc:spChg chg="mod">
          <ac:chgData name="Daniela Beck" userId="10600121b971e09f" providerId="LiveId" clId="{5676684D-C6A6-4479-81E2-5B80133299DC}" dt="2020-07-30T08:25:16.986" v="783"/>
          <ac:spMkLst>
            <pc:docMk/>
            <pc:sldMk cId="363971001" sldId="261"/>
            <ac:spMk id="1573" creationId="{5426C3E9-84B9-4E92-8715-03B959AC3BC8}"/>
          </ac:spMkLst>
        </pc:spChg>
        <pc:spChg chg="mod">
          <ac:chgData name="Daniela Beck" userId="10600121b971e09f" providerId="LiveId" clId="{5676684D-C6A6-4479-81E2-5B80133299DC}" dt="2020-07-30T08:25:16.986" v="783"/>
          <ac:spMkLst>
            <pc:docMk/>
            <pc:sldMk cId="363971001" sldId="261"/>
            <ac:spMk id="1574" creationId="{C855CD45-9269-4746-87B9-1E9F5DFB6BF1}"/>
          </ac:spMkLst>
        </pc:spChg>
        <pc:spChg chg="mod">
          <ac:chgData name="Daniela Beck" userId="10600121b971e09f" providerId="LiveId" clId="{5676684D-C6A6-4479-81E2-5B80133299DC}" dt="2020-07-30T08:25:16.986" v="783"/>
          <ac:spMkLst>
            <pc:docMk/>
            <pc:sldMk cId="363971001" sldId="261"/>
            <ac:spMk id="1575" creationId="{9F95FCC3-F593-4DDA-8693-071E74B2D74A}"/>
          </ac:spMkLst>
        </pc:spChg>
        <pc:spChg chg="mod">
          <ac:chgData name="Daniela Beck" userId="10600121b971e09f" providerId="LiveId" clId="{5676684D-C6A6-4479-81E2-5B80133299DC}" dt="2020-07-30T08:25:16.986" v="783"/>
          <ac:spMkLst>
            <pc:docMk/>
            <pc:sldMk cId="363971001" sldId="261"/>
            <ac:spMk id="1576" creationId="{8BF4CFF7-054B-4BE6-8C78-57AAA57B5D1D}"/>
          </ac:spMkLst>
        </pc:spChg>
        <pc:spChg chg="mod">
          <ac:chgData name="Daniela Beck" userId="10600121b971e09f" providerId="LiveId" clId="{5676684D-C6A6-4479-81E2-5B80133299DC}" dt="2020-07-30T08:25:16.986" v="783"/>
          <ac:spMkLst>
            <pc:docMk/>
            <pc:sldMk cId="363971001" sldId="261"/>
            <ac:spMk id="1577" creationId="{F50D1E90-9596-4ACE-8110-687C6CAA6FDD}"/>
          </ac:spMkLst>
        </pc:spChg>
        <pc:spChg chg="mod">
          <ac:chgData name="Daniela Beck" userId="10600121b971e09f" providerId="LiveId" clId="{5676684D-C6A6-4479-81E2-5B80133299DC}" dt="2020-07-30T08:25:16.986" v="783"/>
          <ac:spMkLst>
            <pc:docMk/>
            <pc:sldMk cId="363971001" sldId="261"/>
            <ac:spMk id="1578" creationId="{4D35C7CF-6E45-4211-981B-7949E7AD7567}"/>
          </ac:spMkLst>
        </pc:spChg>
        <pc:spChg chg="mod">
          <ac:chgData name="Daniela Beck" userId="10600121b971e09f" providerId="LiveId" clId="{5676684D-C6A6-4479-81E2-5B80133299DC}" dt="2020-07-30T08:25:16.986" v="783"/>
          <ac:spMkLst>
            <pc:docMk/>
            <pc:sldMk cId="363971001" sldId="261"/>
            <ac:spMk id="1579" creationId="{6F6F3ED8-121D-4F1F-845B-3B61F8CB0CFC}"/>
          </ac:spMkLst>
        </pc:spChg>
        <pc:spChg chg="mod">
          <ac:chgData name="Daniela Beck" userId="10600121b971e09f" providerId="LiveId" clId="{5676684D-C6A6-4479-81E2-5B80133299DC}" dt="2020-07-30T08:25:16.986" v="783"/>
          <ac:spMkLst>
            <pc:docMk/>
            <pc:sldMk cId="363971001" sldId="261"/>
            <ac:spMk id="1580" creationId="{FD1DA43D-0E7A-454A-AA0F-781C6CD83E4A}"/>
          </ac:spMkLst>
        </pc:spChg>
        <pc:spChg chg="mod">
          <ac:chgData name="Daniela Beck" userId="10600121b971e09f" providerId="LiveId" clId="{5676684D-C6A6-4479-81E2-5B80133299DC}" dt="2020-07-30T08:25:16.986" v="783"/>
          <ac:spMkLst>
            <pc:docMk/>
            <pc:sldMk cId="363971001" sldId="261"/>
            <ac:spMk id="1581" creationId="{E762C0C9-583E-450A-81B5-D4A8AF781A25}"/>
          </ac:spMkLst>
        </pc:spChg>
        <pc:spChg chg="mod">
          <ac:chgData name="Daniela Beck" userId="10600121b971e09f" providerId="LiveId" clId="{5676684D-C6A6-4479-81E2-5B80133299DC}" dt="2020-07-30T08:25:16.986" v="783"/>
          <ac:spMkLst>
            <pc:docMk/>
            <pc:sldMk cId="363971001" sldId="261"/>
            <ac:spMk id="1582" creationId="{D11A3451-704B-4AC4-97D9-C670FC5DD28B}"/>
          </ac:spMkLst>
        </pc:spChg>
        <pc:spChg chg="mod">
          <ac:chgData name="Daniela Beck" userId="10600121b971e09f" providerId="LiveId" clId="{5676684D-C6A6-4479-81E2-5B80133299DC}" dt="2020-07-30T08:25:16.986" v="783"/>
          <ac:spMkLst>
            <pc:docMk/>
            <pc:sldMk cId="363971001" sldId="261"/>
            <ac:spMk id="1583" creationId="{D9F64911-2F00-4273-9E8E-A0DDD343A37F}"/>
          </ac:spMkLst>
        </pc:spChg>
        <pc:spChg chg="mod">
          <ac:chgData name="Daniela Beck" userId="10600121b971e09f" providerId="LiveId" clId="{5676684D-C6A6-4479-81E2-5B80133299DC}" dt="2020-07-30T08:25:16.986" v="783"/>
          <ac:spMkLst>
            <pc:docMk/>
            <pc:sldMk cId="363971001" sldId="261"/>
            <ac:spMk id="1584" creationId="{BCB34608-D088-45AC-8695-36C198E08DDA}"/>
          </ac:spMkLst>
        </pc:spChg>
        <pc:spChg chg="mod">
          <ac:chgData name="Daniela Beck" userId="10600121b971e09f" providerId="LiveId" clId="{5676684D-C6A6-4479-81E2-5B80133299DC}" dt="2020-07-30T08:25:16.986" v="783"/>
          <ac:spMkLst>
            <pc:docMk/>
            <pc:sldMk cId="363971001" sldId="261"/>
            <ac:spMk id="1585" creationId="{023E3438-CEED-4F1B-BECB-9BF61DE1D4AF}"/>
          </ac:spMkLst>
        </pc:spChg>
        <pc:spChg chg="mod">
          <ac:chgData name="Daniela Beck" userId="10600121b971e09f" providerId="LiveId" clId="{5676684D-C6A6-4479-81E2-5B80133299DC}" dt="2020-07-30T08:25:16.986" v="783"/>
          <ac:spMkLst>
            <pc:docMk/>
            <pc:sldMk cId="363971001" sldId="261"/>
            <ac:spMk id="1586" creationId="{B4763965-9C97-43BC-8B04-0CFED94CC349}"/>
          </ac:spMkLst>
        </pc:spChg>
        <pc:spChg chg="mod">
          <ac:chgData name="Daniela Beck" userId="10600121b971e09f" providerId="LiveId" clId="{5676684D-C6A6-4479-81E2-5B80133299DC}" dt="2020-07-30T08:25:16.986" v="783"/>
          <ac:spMkLst>
            <pc:docMk/>
            <pc:sldMk cId="363971001" sldId="261"/>
            <ac:spMk id="1587" creationId="{13EEF8C9-13E8-4494-9D6D-0057F13CC884}"/>
          </ac:spMkLst>
        </pc:spChg>
        <pc:spChg chg="mod">
          <ac:chgData name="Daniela Beck" userId="10600121b971e09f" providerId="LiveId" clId="{5676684D-C6A6-4479-81E2-5B80133299DC}" dt="2020-07-30T08:25:16.986" v="783"/>
          <ac:spMkLst>
            <pc:docMk/>
            <pc:sldMk cId="363971001" sldId="261"/>
            <ac:spMk id="1588" creationId="{153A90D4-FEEF-4EC4-982B-9BC6B4D625A1}"/>
          </ac:spMkLst>
        </pc:spChg>
        <pc:spChg chg="mod">
          <ac:chgData name="Daniela Beck" userId="10600121b971e09f" providerId="LiveId" clId="{5676684D-C6A6-4479-81E2-5B80133299DC}" dt="2020-07-30T08:25:16.986" v="783"/>
          <ac:spMkLst>
            <pc:docMk/>
            <pc:sldMk cId="363971001" sldId="261"/>
            <ac:spMk id="1589" creationId="{BC9F86C8-7267-4738-A4E2-6B9E494679D2}"/>
          </ac:spMkLst>
        </pc:spChg>
        <pc:spChg chg="mod">
          <ac:chgData name="Daniela Beck" userId="10600121b971e09f" providerId="LiveId" clId="{5676684D-C6A6-4479-81E2-5B80133299DC}" dt="2020-07-30T08:25:16.986" v="783"/>
          <ac:spMkLst>
            <pc:docMk/>
            <pc:sldMk cId="363971001" sldId="261"/>
            <ac:spMk id="1590" creationId="{E2516F85-3743-4C01-BD94-51AE3FC6E20B}"/>
          </ac:spMkLst>
        </pc:spChg>
        <pc:spChg chg="mod">
          <ac:chgData name="Daniela Beck" userId="10600121b971e09f" providerId="LiveId" clId="{5676684D-C6A6-4479-81E2-5B80133299DC}" dt="2020-07-30T08:25:16.986" v="783"/>
          <ac:spMkLst>
            <pc:docMk/>
            <pc:sldMk cId="363971001" sldId="261"/>
            <ac:spMk id="1591" creationId="{E0EF8E58-E5E4-4176-AC9F-47A156EB13F8}"/>
          </ac:spMkLst>
        </pc:spChg>
        <pc:spChg chg="mod">
          <ac:chgData name="Daniela Beck" userId="10600121b971e09f" providerId="LiveId" clId="{5676684D-C6A6-4479-81E2-5B80133299DC}" dt="2020-07-30T08:25:16.986" v="783"/>
          <ac:spMkLst>
            <pc:docMk/>
            <pc:sldMk cId="363971001" sldId="261"/>
            <ac:spMk id="1592" creationId="{DC7BC1E8-B962-4DD4-96DC-4C4FCC86221C}"/>
          </ac:spMkLst>
        </pc:spChg>
        <pc:spChg chg="mod">
          <ac:chgData name="Daniela Beck" userId="10600121b971e09f" providerId="LiveId" clId="{5676684D-C6A6-4479-81E2-5B80133299DC}" dt="2020-07-30T08:25:16.986" v="783"/>
          <ac:spMkLst>
            <pc:docMk/>
            <pc:sldMk cId="363971001" sldId="261"/>
            <ac:spMk id="1593" creationId="{2BB138D6-6F62-44F3-8B7F-4E40C59C41B1}"/>
          </ac:spMkLst>
        </pc:spChg>
        <pc:spChg chg="mod">
          <ac:chgData name="Daniela Beck" userId="10600121b971e09f" providerId="LiveId" clId="{5676684D-C6A6-4479-81E2-5B80133299DC}" dt="2020-07-30T08:25:16.986" v="783"/>
          <ac:spMkLst>
            <pc:docMk/>
            <pc:sldMk cId="363971001" sldId="261"/>
            <ac:spMk id="1594" creationId="{03C401F5-4570-47FB-9F77-D0E356070BB0}"/>
          </ac:spMkLst>
        </pc:spChg>
        <pc:spChg chg="mod">
          <ac:chgData name="Daniela Beck" userId="10600121b971e09f" providerId="LiveId" clId="{5676684D-C6A6-4479-81E2-5B80133299DC}" dt="2020-07-30T08:25:16.986" v="783"/>
          <ac:spMkLst>
            <pc:docMk/>
            <pc:sldMk cId="363971001" sldId="261"/>
            <ac:spMk id="1595" creationId="{F6A8D026-101E-423F-B29F-61C36FEDF836}"/>
          </ac:spMkLst>
        </pc:spChg>
        <pc:spChg chg="mod">
          <ac:chgData name="Daniela Beck" userId="10600121b971e09f" providerId="LiveId" clId="{5676684D-C6A6-4479-81E2-5B80133299DC}" dt="2020-07-30T08:25:16.986" v="783"/>
          <ac:spMkLst>
            <pc:docMk/>
            <pc:sldMk cId="363971001" sldId="261"/>
            <ac:spMk id="1597" creationId="{1FFA58E6-9752-45F2-A1BA-D3CC2BD18117}"/>
          </ac:spMkLst>
        </pc:spChg>
        <pc:spChg chg="mod">
          <ac:chgData name="Daniela Beck" userId="10600121b971e09f" providerId="LiveId" clId="{5676684D-C6A6-4479-81E2-5B80133299DC}" dt="2020-07-30T08:25:16.986" v="783"/>
          <ac:spMkLst>
            <pc:docMk/>
            <pc:sldMk cId="363971001" sldId="261"/>
            <ac:spMk id="1598" creationId="{4ADF4064-C28D-4F16-ABFD-A67C7234B32A}"/>
          </ac:spMkLst>
        </pc:spChg>
        <pc:spChg chg="mod">
          <ac:chgData name="Daniela Beck" userId="10600121b971e09f" providerId="LiveId" clId="{5676684D-C6A6-4479-81E2-5B80133299DC}" dt="2020-07-30T08:25:16.986" v="783"/>
          <ac:spMkLst>
            <pc:docMk/>
            <pc:sldMk cId="363971001" sldId="261"/>
            <ac:spMk id="1599" creationId="{C365CE43-5BB6-4DA0-B3B9-4D84701B714D}"/>
          </ac:spMkLst>
        </pc:spChg>
        <pc:spChg chg="mod">
          <ac:chgData name="Daniela Beck" userId="10600121b971e09f" providerId="LiveId" clId="{5676684D-C6A6-4479-81E2-5B80133299DC}" dt="2020-07-30T08:25:16.986" v="783"/>
          <ac:spMkLst>
            <pc:docMk/>
            <pc:sldMk cId="363971001" sldId="261"/>
            <ac:spMk id="1603" creationId="{B6FBB8FB-338B-4514-A7A9-5F2AA08AB0F5}"/>
          </ac:spMkLst>
        </pc:spChg>
        <pc:spChg chg="mod">
          <ac:chgData name="Daniela Beck" userId="10600121b971e09f" providerId="LiveId" clId="{5676684D-C6A6-4479-81E2-5B80133299DC}" dt="2020-07-30T08:25:16.986" v="783"/>
          <ac:spMkLst>
            <pc:docMk/>
            <pc:sldMk cId="363971001" sldId="261"/>
            <ac:spMk id="1604" creationId="{789248B5-4B28-4EDE-BF08-F249D15AACBA}"/>
          </ac:spMkLst>
        </pc:spChg>
        <pc:spChg chg="mod">
          <ac:chgData name="Daniela Beck" userId="10600121b971e09f" providerId="LiveId" clId="{5676684D-C6A6-4479-81E2-5B80133299DC}" dt="2020-07-30T08:25:16.986" v="783"/>
          <ac:spMkLst>
            <pc:docMk/>
            <pc:sldMk cId="363971001" sldId="261"/>
            <ac:spMk id="1605" creationId="{AE8008CD-65BD-44C3-A254-E6B72A83AC7B}"/>
          </ac:spMkLst>
        </pc:spChg>
        <pc:spChg chg="mod">
          <ac:chgData name="Daniela Beck" userId="10600121b971e09f" providerId="LiveId" clId="{5676684D-C6A6-4479-81E2-5B80133299DC}" dt="2020-07-30T08:25:16.986" v="783"/>
          <ac:spMkLst>
            <pc:docMk/>
            <pc:sldMk cId="363971001" sldId="261"/>
            <ac:spMk id="1606" creationId="{231CBB48-70DF-4AFD-94B9-0AF8BF522610}"/>
          </ac:spMkLst>
        </pc:spChg>
        <pc:spChg chg="add del mod">
          <ac:chgData name="Daniela Beck" userId="10600121b971e09f" providerId="LiveId" clId="{5676684D-C6A6-4479-81E2-5B80133299DC}" dt="2020-07-30T08:25:18.817" v="784"/>
          <ac:spMkLst>
            <pc:docMk/>
            <pc:sldMk cId="363971001" sldId="261"/>
            <ac:spMk id="1607" creationId="{61DFF997-F5A4-482D-80F6-4151693371F6}"/>
          </ac:spMkLst>
        </pc:spChg>
        <pc:spChg chg="add del mod">
          <ac:chgData name="Daniela Beck" userId="10600121b971e09f" providerId="LiveId" clId="{5676684D-C6A6-4479-81E2-5B80133299DC}" dt="2020-07-30T08:25:18.817" v="784"/>
          <ac:spMkLst>
            <pc:docMk/>
            <pc:sldMk cId="363971001" sldId="261"/>
            <ac:spMk id="1613" creationId="{7E406414-3753-4F64-9853-5E83B7AA5639}"/>
          </ac:spMkLst>
        </pc:spChg>
        <pc:spChg chg="add del mod">
          <ac:chgData name="Daniela Beck" userId="10600121b971e09f" providerId="LiveId" clId="{5676684D-C6A6-4479-81E2-5B80133299DC}" dt="2020-07-30T08:25:18.817" v="784"/>
          <ac:spMkLst>
            <pc:docMk/>
            <pc:sldMk cId="363971001" sldId="261"/>
            <ac:spMk id="1614" creationId="{9DB6C426-A60F-4AFC-B78E-C636D44A9F15}"/>
          </ac:spMkLst>
        </pc:spChg>
        <pc:spChg chg="add del mod">
          <ac:chgData name="Daniela Beck" userId="10600121b971e09f" providerId="LiveId" clId="{5676684D-C6A6-4479-81E2-5B80133299DC}" dt="2020-07-30T08:25:18.817" v="784"/>
          <ac:spMkLst>
            <pc:docMk/>
            <pc:sldMk cId="363971001" sldId="261"/>
            <ac:spMk id="1615" creationId="{6AC9CEE1-A812-4970-82DC-566A977FB7A6}"/>
          </ac:spMkLst>
        </pc:spChg>
        <pc:spChg chg="add del mod">
          <ac:chgData name="Daniela Beck" userId="10600121b971e09f" providerId="LiveId" clId="{5676684D-C6A6-4479-81E2-5B80133299DC}" dt="2020-07-30T08:25:18.817" v="784"/>
          <ac:spMkLst>
            <pc:docMk/>
            <pc:sldMk cId="363971001" sldId="261"/>
            <ac:spMk id="1616" creationId="{7D8A2B07-8865-4513-8693-4EDD80356188}"/>
          </ac:spMkLst>
        </pc:spChg>
        <pc:spChg chg="add mod">
          <ac:chgData name="Daniela Beck" userId="10600121b971e09f" providerId="LiveId" clId="{5676684D-C6A6-4479-81E2-5B80133299DC}" dt="2020-07-30T08:38:18.564" v="1048" actId="164"/>
          <ac:spMkLst>
            <pc:docMk/>
            <pc:sldMk cId="363971001" sldId="261"/>
            <ac:spMk id="1621" creationId="{AFF4C47A-9DA0-4DD3-A790-91D70F075554}"/>
          </ac:spMkLst>
        </pc:spChg>
        <pc:spChg chg="add mod">
          <ac:chgData name="Daniela Beck" userId="10600121b971e09f" providerId="LiveId" clId="{5676684D-C6A6-4479-81E2-5B80133299DC}" dt="2020-07-30T08:38:18.564" v="1048" actId="164"/>
          <ac:spMkLst>
            <pc:docMk/>
            <pc:sldMk cId="363971001" sldId="261"/>
            <ac:spMk id="1622" creationId="{A7DAB71F-FD1C-4832-879E-04B21C43A770}"/>
          </ac:spMkLst>
        </pc:spChg>
        <pc:spChg chg="add mod">
          <ac:chgData name="Daniela Beck" userId="10600121b971e09f" providerId="LiveId" clId="{5676684D-C6A6-4479-81E2-5B80133299DC}" dt="2020-07-30T08:38:18.564" v="1048" actId="164"/>
          <ac:spMkLst>
            <pc:docMk/>
            <pc:sldMk cId="363971001" sldId="261"/>
            <ac:spMk id="1623" creationId="{EA0BF0F2-7820-4CA9-88CA-F6BFB97D8D7F}"/>
          </ac:spMkLst>
        </pc:spChg>
        <pc:spChg chg="add mod">
          <ac:chgData name="Daniela Beck" userId="10600121b971e09f" providerId="LiveId" clId="{5676684D-C6A6-4479-81E2-5B80133299DC}" dt="2020-07-30T08:40:27.480" v="1088" actId="1076"/>
          <ac:spMkLst>
            <pc:docMk/>
            <pc:sldMk cId="363971001" sldId="261"/>
            <ac:spMk id="1625" creationId="{401CC485-9076-484A-A090-E1B41C7A3739}"/>
          </ac:spMkLst>
        </pc:spChg>
        <pc:grpChg chg="add del mod">
          <ac:chgData name="Daniela Beck" userId="10600121b971e09f" providerId="LiveId" clId="{5676684D-C6A6-4479-81E2-5B80133299DC}" dt="2020-07-30T08:23:25.005" v="754"/>
          <ac:grpSpMkLst>
            <pc:docMk/>
            <pc:sldMk cId="363971001" sldId="261"/>
            <ac:grpSpMk id="7" creationId="{91925A32-7D3B-4F3B-9C4F-1288DB3F926D}"/>
          </ac:grpSpMkLst>
        </pc:grpChg>
        <pc:grpChg chg="add del mod">
          <ac:chgData name="Daniela Beck" userId="10600121b971e09f" providerId="LiveId" clId="{5676684D-C6A6-4479-81E2-5B80133299DC}" dt="2020-07-30T08:23:25.005" v="754"/>
          <ac:grpSpMkLst>
            <pc:docMk/>
            <pc:sldMk cId="363971001" sldId="261"/>
            <ac:grpSpMk id="10" creationId="{D8AAD127-0B21-41A4-BC87-8245A4F731D4}"/>
          </ac:grpSpMkLst>
        </pc:grpChg>
        <pc:grpChg chg="add del mod">
          <ac:chgData name="Daniela Beck" userId="10600121b971e09f" providerId="LiveId" clId="{5676684D-C6A6-4479-81E2-5B80133299DC}" dt="2020-07-30T08:23:25.005" v="754"/>
          <ac:grpSpMkLst>
            <pc:docMk/>
            <pc:sldMk cId="363971001" sldId="261"/>
            <ac:grpSpMk id="13" creationId="{23675BFE-50C9-4119-89DF-39B507F54CA1}"/>
          </ac:grpSpMkLst>
        </pc:grpChg>
        <pc:grpChg chg="add del mod">
          <ac:chgData name="Daniela Beck" userId="10600121b971e09f" providerId="LiveId" clId="{5676684D-C6A6-4479-81E2-5B80133299DC}" dt="2020-07-30T08:23:25.005" v="754"/>
          <ac:grpSpMkLst>
            <pc:docMk/>
            <pc:sldMk cId="363971001" sldId="261"/>
            <ac:grpSpMk id="16" creationId="{53CCC2B8-A61F-47C4-B598-60482C7F340B}"/>
          </ac:grpSpMkLst>
        </pc:grpChg>
        <pc:grpChg chg="add del mod">
          <ac:chgData name="Daniela Beck" userId="10600121b971e09f" providerId="LiveId" clId="{5676684D-C6A6-4479-81E2-5B80133299DC}" dt="2020-07-30T08:23:25.005" v="754"/>
          <ac:grpSpMkLst>
            <pc:docMk/>
            <pc:sldMk cId="363971001" sldId="261"/>
            <ac:grpSpMk id="19" creationId="{FDFAA2AA-33EF-4D82-8E8E-6C536417674A}"/>
          </ac:grpSpMkLst>
        </pc:grpChg>
        <pc:grpChg chg="add del mod">
          <ac:chgData name="Daniela Beck" userId="10600121b971e09f" providerId="LiveId" clId="{5676684D-C6A6-4479-81E2-5B80133299DC}" dt="2020-07-30T08:23:25.005" v="754"/>
          <ac:grpSpMkLst>
            <pc:docMk/>
            <pc:sldMk cId="363971001" sldId="261"/>
            <ac:grpSpMk id="22" creationId="{8D3D2F61-A632-4690-A080-7A5EF9802D64}"/>
          </ac:grpSpMkLst>
        </pc:grpChg>
        <pc:grpChg chg="add del mod">
          <ac:chgData name="Daniela Beck" userId="10600121b971e09f" providerId="LiveId" clId="{5676684D-C6A6-4479-81E2-5B80133299DC}" dt="2020-07-30T08:23:25.005" v="754"/>
          <ac:grpSpMkLst>
            <pc:docMk/>
            <pc:sldMk cId="363971001" sldId="261"/>
            <ac:grpSpMk id="25" creationId="{CBF9CA9E-498F-4D80-AD9D-07EA04BD8A69}"/>
          </ac:grpSpMkLst>
        </pc:grpChg>
        <pc:grpChg chg="add del mod">
          <ac:chgData name="Daniela Beck" userId="10600121b971e09f" providerId="LiveId" clId="{5676684D-C6A6-4479-81E2-5B80133299DC}" dt="2020-07-30T08:23:25.005" v="754"/>
          <ac:grpSpMkLst>
            <pc:docMk/>
            <pc:sldMk cId="363971001" sldId="261"/>
            <ac:grpSpMk id="28" creationId="{52CCE302-BD6F-4071-B613-ADCF473C1F10}"/>
          </ac:grpSpMkLst>
        </pc:grpChg>
        <pc:grpChg chg="add del mod">
          <ac:chgData name="Daniela Beck" userId="10600121b971e09f" providerId="LiveId" clId="{5676684D-C6A6-4479-81E2-5B80133299DC}" dt="2020-07-30T08:23:25.005" v="754"/>
          <ac:grpSpMkLst>
            <pc:docMk/>
            <pc:sldMk cId="363971001" sldId="261"/>
            <ac:grpSpMk id="31" creationId="{58D467D6-911F-45B3-8E63-5CE316538360}"/>
          </ac:grpSpMkLst>
        </pc:grpChg>
        <pc:grpChg chg="add del mod">
          <ac:chgData name="Daniela Beck" userId="10600121b971e09f" providerId="LiveId" clId="{5676684D-C6A6-4479-81E2-5B80133299DC}" dt="2020-07-30T08:23:25.005" v="754"/>
          <ac:grpSpMkLst>
            <pc:docMk/>
            <pc:sldMk cId="363971001" sldId="261"/>
            <ac:grpSpMk id="34" creationId="{4B807C7B-D890-4111-B003-E2B274701370}"/>
          </ac:grpSpMkLst>
        </pc:grpChg>
        <pc:grpChg chg="add del mod">
          <ac:chgData name="Daniela Beck" userId="10600121b971e09f" providerId="LiveId" clId="{5676684D-C6A6-4479-81E2-5B80133299DC}" dt="2020-07-30T08:23:25.005" v="754"/>
          <ac:grpSpMkLst>
            <pc:docMk/>
            <pc:sldMk cId="363971001" sldId="261"/>
            <ac:grpSpMk id="37" creationId="{CDEA502E-9482-4B8C-990B-27DB10B47DC2}"/>
          </ac:grpSpMkLst>
        </pc:grpChg>
        <pc:grpChg chg="add del mod">
          <ac:chgData name="Daniela Beck" userId="10600121b971e09f" providerId="LiveId" clId="{5676684D-C6A6-4479-81E2-5B80133299DC}" dt="2020-07-30T08:23:25.005" v="754"/>
          <ac:grpSpMkLst>
            <pc:docMk/>
            <pc:sldMk cId="363971001" sldId="261"/>
            <ac:grpSpMk id="40" creationId="{CFA5B256-3B7A-4685-B900-C68CC1A85F1F}"/>
          </ac:grpSpMkLst>
        </pc:grpChg>
        <pc:grpChg chg="add del mod">
          <ac:chgData name="Daniela Beck" userId="10600121b971e09f" providerId="LiveId" clId="{5676684D-C6A6-4479-81E2-5B80133299DC}" dt="2020-07-30T08:23:25.005" v="754"/>
          <ac:grpSpMkLst>
            <pc:docMk/>
            <pc:sldMk cId="363971001" sldId="261"/>
            <ac:grpSpMk id="48" creationId="{1094A3B9-E317-4E21-92FB-5108C0328A75}"/>
          </ac:grpSpMkLst>
        </pc:grpChg>
        <pc:grpChg chg="mod">
          <ac:chgData name="Daniela Beck" userId="10600121b971e09f" providerId="LiveId" clId="{5676684D-C6A6-4479-81E2-5B80133299DC}" dt="2020-07-30T08:23:25.005" v="754"/>
          <ac:grpSpMkLst>
            <pc:docMk/>
            <pc:sldMk cId="363971001" sldId="261"/>
            <ac:grpSpMk id="51" creationId="{A9D7CE09-C7C3-4FB9-9A54-DFB46995B835}"/>
          </ac:grpSpMkLst>
        </pc:grpChg>
        <pc:grpChg chg="mod">
          <ac:chgData name="Daniela Beck" userId="10600121b971e09f" providerId="LiveId" clId="{5676684D-C6A6-4479-81E2-5B80133299DC}" dt="2020-07-30T08:23:25.005" v="754"/>
          <ac:grpSpMkLst>
            <pc:docMk/>
            <pc:sldMk cId="363971001" sldId="261"/>
            <ac:grpSpMk id="52" creationId="{B6676414-A418-434E-9F29-543539619EC3}"/>
          </ac:grpSpMkLst>
        </pc:grpChg>
        <pc:grpChg chg="mod">
          <ac:chgData name="Daniela Beck" userId="10600121b971e09f" providerId="LiveId" clId="{5676684D-C6A6-4479-81E2-5B80133299DC}" dt="2020-07-30T08:23:25.005" v="754"/>
          <ac:grpSpMkLst>
            <pc:docMk/>
            <pc:sldMk cId="363971001" sldId="261"/>
            <ac:grpSpMk id="53" creationId="{25E773E0-D1D8-4815-9D7D-8A59EE47460C}"/>
          </ac:grpSpMkLst>
        </pc:grpChg>
        <pc:grpChg chg="mod">
          <ac:chgData name="Daniela Beck" userId="10600121b971e09f" providerId="LiveId" clId="{5676684D-C6A6-4479-81E2-5B80133299DC}" dt="2020-07-30T08:23:25.005" v="754"/>
          <ac:grpSpMkLst>
            <pc:docMk/>
            <pc:sldMk cId="363971001" sldId="261"/>
            <ac:grpSpMk id="55" creationId="{8AA85613-6D61-464B-8E78-B7D8EEABC7E5}"/>
          </ac:grpSpMkLst>
        </pc:grpChg>
        <pc:grpChg chg="mod">
          <ac:chgData name="Daniela Beck" userId="10600121b971e09f" providerId="LiveId" clId="{5676684D-C6A6-4479-81E2-5B80133299DC}" dt="2020-07-30T08:23:25.005" v="754"/>
          <ac:grpSpMkLst>
            <pc:docMk/>
            <pc:sldMk cId="363971001" sldId="261"/>
            <ac:grpSpMk id="56" creationId="{257686AB-7460-42A7-A4D8-C21B8B8A1A42}"/>
          </ac:grpSpMkLst>
        </pc:grpChg>
        <pc:grpChg chg="mod">
          <ac:chgData name="Daniela Beck" userId="10600121b971e09f" providerId="LiveId" clId="{5676684D-C6A6-4479-81E2-5B80133299DC}" dt="2020-07-30T08:23:25.005" v="754"/>
          <ac:grpSpMkLst>
            <pc:docMk/>
            <pc:sldMk cId="363971001" sldId="261"/>
            <ac:grpSpMk id="58" creationId="{53BEF0EC-F823-457F-A62C-5C3C39BD91D5}"/>
          </ac:grpSpMkLst>
        </pc:grpChg>
        <pc:grpChg chg="mod">
          <ac:chgData name="Daniela Beck" userId="10600121b971e09f" providerId="LiveId" clId="{5676684D-C6A6-4479-81E2-5B80133299DC}" dt="2020-07-30T08:23:25.005" v="754"/>
          <ac:grpSpMkLst>
            <pc:docMk/>
            <pc:sldMk cId="363971001" sldId="261"/>
            <ac:grpSpMk id="60" creationId="{69998CAE-4CFF-4D42-95C0-1DDA733F46C0}"/>
          </ac:grpSpMkLst>
        </pc:grpChg>
        <pc:grpChg chg="mod">
          <ac:chgData name="Daniela Beck" userId="10600121b971e09f" providerId="LiveId" clId="{5676684D-C6A6-4479-81E2-5B80133299DC}" dt="2020-07-30T08:23:25.005" v="754"/>
          <ac:grpSpMkLst>
            <pc:docMk/>
            <pc:sldMk cId="363971001" sldId="261"/>
            <ac:grpSpMk id="61" creationId="{2A93DC89-F910-4B4C-AC49-195B6004D1BD}"/>
          </ac:grpSpMkLst>
        </pc:grpChg>
        <pc:grpChg chg="mod">
          <ac:chgData name="Daniela Beck" userId="10600121b971e09f" providerId="LiveId" clId="{5676684D-C6A6-4479-81E2-5B80133299DC}" dt="2020-07-30T08:23:25.005" v="754"/>
          <ac:grpSpMkLst>
            <pc:docMk/>
            <pc:sldMk cId="363971001" sldId="261"/>
            <ac:grpSpMk id="62" creationId="{FF9E1606-A67E-4147-9FD1-42F3C5065EC0}"/>
          </ac:grpSpMkLst>
        </pc:grpChg>
        <pc:grpChg chg="mod">
          <ac:chgData name="Daniela Beck" userId="10600121b971e09f" providerId="LiveId" clId="{5676684D-C6A6-4479-81E2-5B80133299DC}" dt="2020-07-30T08:23:25.005" v="754"/>
          <ac:grpSpMkLst>
            <pc:docMk/>
            <pc:sldMk cId="363971001" sldId="261"/>
            <ac:grpSpMk id="63" creationId="{70E3880D-D5B9-4ECC-A9E9-6A43D024BBAD}"/>
          </ac:grpSpMkLst>
        </pc:grpChg>
        <pc:grpChg chg="mod">
          <ac:chgData name="Daniela Beck" userId="10600121b971e09f" providerId="LiveId" clId="{5676684D-C6A6-4479-81E2-5B80133299DC}" dt="2020-07-30T08:23:25.005" v="754"/>
          <ac:grpSpMkLst>
            <pc:docMk/>
            <pc:sldMk cId="363971001" sldId="261"/>
            <ac:grpSpMk id="64" creationId="{B0B94A31-0F09-47A0-8DFE-299341B66466}"/>
          </ac:grpSpMkLst>
        </pc:grpChg>
        <pc:grpChg chg="mod">
          <ac:chgData name="Daniela Beck" userId="10600121b971e09f" providerId="LiveId" clId="{5676684D-C6A6-4479-81E2-5B80133299DC}" dt="2020-07-30T08:23:25.005" v="754"/>
          <ac:grpSpMkLst>
            <pc:docMk/>
            <pc:sldMk cId="363971001" sldId="261"/>
            <ac:grpSpMk id="65" creationId="{575AC0DA-387C-4DEF-901A-CE5DBBAB1553}"/>
          </ac:grpSpMkLst>
        </pc:grpChg>
        <pc:grpChg chg="mod">
          <ac:chgData name="Daniela Beck" userId="10600121b971e09f" providerId="LiveId" clId="{5676684D-C6A6-4479-81E2-5B80133299DC}" dt="2020-07-30T08:23:25.005" v="754"/>
          <ac:grpSpMkLst>
            <pc:docMk/>
            <pc:sldMk cId="363971001" sldId="261"/>
            <ac:grpSpMk id="66" creationId="{414ED6AB-64DD-45B8-A790-421AA200B97A}"/>
          </ac:grpSpMkLst>
        </pc:grpChg>
        <pc:grpChg chg="mod">
          <ac:chgData name="Daniela Beck" userId="10600121b971e09f" providerId="LiveId" clId="{5676684D-C6A6-4479-81E2-5B80133299DC}" dt="2020-07-30T08:23:25.005" v="754"/>
          <ac:grpSpMkLst>
            <pc:docMk/>
            <pc:sldMk cId="363971001" sldId="261"/>
            <ac:grpSpMk id="67" creationId="{0080D99F-64D5-4F1A-8424-69D2462989CE}"/>
          </ac:grpSpMkLst>
        </pc:grpChg>
        <pc:grpChg chg="mod">
          <ac:chgData name="Daniela Beck" userId="10600121b971e09f" providerId="LiveId" clId="{5676684D-C6A6-4479-81E2-5B80133299DC}" dt="2020-07-30T08:23:25.005" v="754"/>
          <ac:grpSpMkLst>
            <pc:docMk/>
            <pc:sldMk cId="363971001" sldId="261"/>
            <ac:grpSpMk id="69" creationId="{717CE63E-FA09-4AF0-A7B4-B3537B9F39E8}"/>
          </ac:grpSpMkLst>
        </pc:grpChg>
        <pc:grpChg chg="mod">
          <ac:chgData name="Daniela Beck" userId="10600121b971e09f" providerId="LiveId" clId="{5676684D-C6A6-4479-81E2-5B80133299DC}" dt="2020-07-30T08:23:25.005" v="754"/>
          <ac:grpSpMkLst>
            <pc:docMk/>
            <pc:sldMk cId="363971001" sldId="261"/>
            <ac:grpSpMk id="70" creationId="{5D81F77D-6758-4FEC-9B9C-E22C0F9D0132}"/>
          </ac:grpSpMkLst>
        </pc:grpChg>
        <pc:grpChg chg="mod">
          <ac:chgData name="Daniela Beck" userId="10600121b971e09f" providerId="LiveId" clId="{5676684D-C6A6-4479-81E2-5B80133299DC}" dt="2020-07-30T08:23:25.005" v="754"/>
          <ac:grpSpMkLst>
            <pc:docMk/>
            <pc:sldMk cId="363971001" sldId="261"/>
            <ac:grpSpMk id="71" creationId="{F3D0A23F-986E-4A0C-ADA9-FCA70881A56E}"/>
          </ac:grpSpMkLst>
        </pc:grpChg>
        <pc:grpChg chg="mod">
          <ac:chgData name="Daniela Beck" userId="10600121b971e09f" providerId="LiveId" clId="{5676684D-C6A6-4479-81E2-5B80133299DC}" dt="2020-07-30T08:23:25.005" v="754"/>
          <ac:grpSpMkLst>
            <pc:docMk/>
            <pc:sldMk cId="363971001" sldId="261"/>
            <ac:grpSpMk id="72" creationId="{05BFAA48-5A32-436B-B4E9-07C3A9FA48CE}"/>
          </ac:grpSpMkLst>
        </pc:grpChg>
        <pc:grpChg chg="mod">
          <ac:chgData name="Daniela Beck" userId="10600121b971e09f" providerId="LiveId" clId="{5676684D-C6A6-4479-81E2-5B80133299DC}" dt="2020-07-30T08:23:25.005" v="754"/>
          <ac:grpSpMkLst>
            <pc:docMk/>
            <pc:sldMk cId="363971001" sldId="261"/>
            <ac:grpSpMk id="104" creationId="{E2B836CF-35E3-491B-BAC3-F50FD000F19C}"/>
          </ac:grpSpMkLst>
        </pc:grpChg>
        <pc:grpChg chg="mod">
          <ac:chgData name="Daniela Beck" userId="10600121b971e09f" providerId="LiveId" clId="{5676684D-C6A6-4479-81E2-5B80133299DC}" dt="2020-07-30T08:23:25.005" v="754"/>
          <ac:grpSpMkLst>
            <pc:docMk/>
            <pc:sldMk cId="363971001" sldId="261"/>
            <ac:grpSpMk id="105" creationId="{01850A73-711D-4498-9735-C551CA218D91}"/>
          </ac:grpSpMkLst>
        </pc:grpChg>
        <pc:grpChg chg="mod">
          <ac:chgData name="Daniela Beck" userId="10600121b971e09f" providerId="LiveId" clId="{5676684D-C6A6-4479-81E2-5B80133299DC}" dt="2020-07-30T08:23:25.005" v="754"/>
          <ac:grpSpMkLst>
            <pc:docMk/>
            <pc:sldMk cId="363971001" sldId="261"/>
            <ac:grpSpMk id="106" creationId="{D200A268-7D91-4033-89AC-5229BAB1DA8D}"/>
          </ac:grpSpMkLst>
        </pc:grpChg>
        <pc:grpChg chg="mod">
          <ac:chgData name="Daniela Beck" userId="10600121b971e09f" providerId="LiveId" clId="{5676684D-C6A6-4479-81E2-5B80133299DC}" dt="2020-07-30T08:23:25.005" v="754"/>
          <ac:grpSpMkLst>
            <pc:docMk/>
            <pc:sldMk cId="363971001" sldId="261"/>
            <ac:grpSpMk id="107" creationId="{55E77F42-86CE-43F2-9426-FFDA9146297D}"/>
          </ac:grpSpMkLst>
        </pc:grpChg>
        <pc:grpChg chg="mod">
          <ac:chgData name="Daniela Beck" userId="10600121b971e09f" providerId="LiveId" clId="{5676684D-C6A6-4479-81E2-5B80133299DC}" dt="2020-07-30T08:23:25.005" v="754"/>
          <ac:grpSpMkLst>
            <pc:docMk/>
            <pc:sldMk cId="363971001" sldId="261"/>
            <ac:grpSpMk id="108" creationId="{892C4F13-61F0-43FC-B116-ECE0FC8FF703}"/>
          </ac:grpSpMkLst>
        </pc:grpChg>
        <pc:grpChg chg="mod">
          <ac:chgData name="Daniela Beck" userId="10600121b971e09f" providerId="LiveId" clId="{5676684D-C6A6-4479-81E2-5B80133299DC}" dt="2020-07-30T08:23:25.005" v="754"/>
          <ac:grpSpMkLst>
            <pc:docMk/>
            <pc:sldMk cId="363971001" sldId="261"/>
            <ac:grpSpMk id="109" creationId="{CDEAC4CA-F852-4F5F-8365-81322FDD438E}"/>
          </ac:grpSpMkLst>
        </pc:grpChg>
        <pc:grpChg chg="mod">
          <ac:chgData name="Daniela Beck" userId="10600121b971e09f" providerId="LiveId" clId="{5676684D-C6A6-4479-81E2-5B80133299DC}" dt="2020-07-30T08:23:25.005" v="754"/>
          <ac:grpSpMkLst>
            <pc:docMk/>
            <pc:sldMk cId="363971001" sldId="261"/>
            <ac:grpSpMk id="110" creationId="{F16CDBF4-FF62-4E34-A920-E4C39F16D1AC}"/>
          </ac:grpSpMkLst>
        </pc:grpChg>
        <pc:grpChg chg="mod">
          <ac:chgData name="Daniela Beck" userId="10600121b971e09f" providerId="LiveId" clId="{5676684D-C6A6-4479-81E2-5B80133299DC}" dt="2020-07-30T08:23:25.005" v="754"/>
          <ac:grpSpMkLst>
            <pc:docMk/>
            <pc:sldMk cId="363971001" sldId="261"/>
            <ac:grpSpMk id="111" creationId="{3103E43B-B5E5-4FBE-BA86-58C48EF49079}"/>
          </ac:grpSpMkLst>
        </pc:grpChg>
        <pc:grpChg chg="mod">
          <ac:chgData name="Daniela Beck" userId="10600121b971e09f" providerId="LiveId" clId="{5676684D-C6A6-4479-81E2-5B80133299DC}" dt="2020-07-30T08:23:25.005" v="754"/>
          <ac:grpSpMkLst>
            <pc:docMk/>
            <pc:sldMk cId="363971001" sldId="261"/>
            <ac:grpSpMk id="113" creationId="{34662DFD-D2F9-4BD5-BE97-3E8BD39D5D4A}"/>
          </ac:grpSpMkLst>
        </pc:grpChg>
        <pc:grpChg chg="mod">
          <ac:chgData name="Daniela Beck" userId="10600121b971e09f" providerId="LiveId" clId="{5676684D-C6A6-4479-81E2-5B80133299DC}" dt="2020-07-30T08:23:25.005" v="754"/>
          <ac:grpSpMkLst>
            <pc:docMk/>
            <pc:sldMk cId="363971001" sldId="261"/>
            <ac:grpSpMk id="114" creationId="{CAD5FEC6-3630-4D9E-9203-CDC0659B2BAE}"/>
          </ac:grpSpMkLst>
        </pc:grpChg>
        <pc:grpChg chg="mod">
          <ac:chgData name="Daniela Beck" userId="10600121b971e09f" providerId="LiveId" clId="{5676684D-C6A6-4479-81E2-5B80133299DC}" dt="2020-07-30T08:23:25.005" v="754"/>
          <ac:grpSpMkLst>
            <pc:docMk/>
            <pc:sldMk cId="363971001" sldId="261"/>
            <ac:grpSpMk id="115" creationId="{5D7C9D99-47BA-45D2-B95C-58A8FB168DD7}"/>
          </ac:grpSpMkLst>
        </pc:grpChg>
        <pc:grpChg chg="mod">
          <ac:chgData name="Daniela Beck" userId="10600121b971e09f" providerId="LiveId" clId="{5676684D-C6A6-4479-81E2-5B80133299DC}" dt="2020-07-30T08:23:25.005" v="754"/>
          <ac:grpSpMkLst>
            <pc:docMk/>
            <pc:sldMk cId="363971001" sldId="261"/>
            <ac:grpSpMk id="116" creationId="{1B30C768-2B13-4AA4-ABD1-36ACAEF76EB0}"/>
          </ac:grpSpMkLst>
        </pc:grpChg>
        <pc:grpChg chg="mod">
          <ac:chgData name="Daniela Beck" userId="10600121b971e09f" providerId="LiveId" clId="{5676684D-C6A6-4479-81E2-5B80133299DC}" dt="2020-07-30T08:23:25.005" v="754"/>
          <ac:grpSpMkLst>
            <pc:docMk/>
            <pc:sldMk cId="363971001" sldId="261"/>
            <ac:grpSpMk id="148" creationId="{B949FCAE-3065-47A2-BCEC-0627C7CB8ED4}"/>
          </ac:grpSpMkLst>
        </pc:grpChg>
        <pc:grpChg chg="mod">
          <ac:chgData name="Daniela Beck" userId="10600121b971e09f" providerId="LiveId" clId="{5676684D-C6A6-4479-81E2-5B80133299DC}" dt="2020-07-30T08:23:25.005" v="754"/>
          <ac:grpSpMkLst>
            <pc:docMk/>
            <pc:sldMk cId="363971001" sldId="261"/>
            <ac:grpSpMk id="149" creationId="{32E78963-8C4B-4028-A399-7310F87BD15B}"/>
          </ac:grpSpMkLst>
        </pc:grpChg>
        <pc:grpChg chg="mod">
          <ac:chgData name="Daniela Beck" userId="10600121b971e09f" providerId="LiveId" clId="{5676684D-C6A6-4479-81E2-5B80133299DC}" dt="2020-07-30T08:23:25.005" v="754"/>
          <ac:grpSpMkLst>
            <pc:docMk/>
            <pc:sldMk cId="363971001" sldId="261"/>
            <ac:grpSpMk id="150" creationId="{AC2A5014-F235-44D7-AAC9-314B41EFF06C}"/>
          </ac:grpSpMkLst>
        </pc:grpChg>
        <pc:grpChg chg="mod">
          <ac:chgData name="Daniela Beck" userId="10600121b971e09f" providerId="LiveId" clId="{5676684D-C6A6-4479-81E2-5B80133299DC}" dt="2020-07-30T08:23:25.005" v="754"/>
          <ac:grpSpMkLst>
            <pc:docMk/>
            <pc:sldMk cId="363971001" sldId="261"/>
            <ac:grpSpMk id="151" creationId="{4A063108-50AB-47D1-B9BF-8BA1C8D8E0F9}"/>
          </ac:grpSpMkLst>
        </pc:grpChg>
        <pc:grpChg chg="mod">
          <ac:chgData name="Daniela Beck" userId="10600121b971e09f" providerId="LiveId" clId="{5676684D-C6A6-4479-81E2-5B80133299DC}" dt="2020-07-30T08:23:25.005" v="754"/>
          <ac:grpSpMkLst>
            <pc:docMk/>
            <pc:sldMk cId="363971001" sldId="261"/>
            <ac:grpSpMk id="152" creationId="{3F01DE14-0624-4D32-B06C-D00D977E181A}"/>
          </ac:grpSpMkLst>
        </pc:grpChg>
        <pc:grpChg chg="mod">
          <ac:chgData name="Daniela Beck" userId="10600121b971e09f" providerId="LiveId" clId="{5676684D-C6A6-4479-81E2-5B80133299DC}" dt="2020-07-30T08:23:25.005" v="754"/>
          <ac:grpSpMkLst>
            <pc:docMk/>
            <pc:sldMk cId="363971001" sldId="261"/>
            <ac:grpSpMk id="153" creationId="{6EAADB94-FE11-4555-8249-582E1431B4B9}"/>
          </ac:grpSpMkLst>
        </pc:grpChg>
        <pc:grpChg chg="mod">
          <ac:chgData name="Daniela Beck" userId="10600121b971e09f" providerId="LiveId" clId="{5676684D-C6A6-4479-81E2-5B80133299DC}" dt="2020-07-30T08:23:25.005" v="754"/>
          <ac:grpSpMkLst>
            <pc:docMk/>
            <pc:sldMk cId="363971001" sldId="261"/>
            <ac:grpSpMk id="154" creationId="{C69FB3A5-86B4-4AD8-B000-0DB00DF65C79}"/>
          </ac:grpSpMkLst>
        </pc:grpChg>
        <pc:grpChg chg="mod">
          <ac:chgData name="Daniela Beck" userId="10600121b971e09f" providerId="LiveId" clId="{5676684D-C6A6-4479-81E2-5B80133299DC}" dt="2020-07-30T08:23:25.005" v="754"/>
          <ac:grpSpMkLst>
            <pc:docMk/>
            <pc:sldMk cId="363971001" sldId="261"/>
            <ac:grpSpMk id="155" creationId="{AD20633D-63BA-419B-B2DD-A4F6AFDAA02C}"/>
          </ac:grpSpMkLst>
        </pc:grpChg>
        <pc:grpChg chg="mod">
          <ac:chgData name="Daniela Beck" userId="10600121b971e09f" providerId="LiveId" clId="{5676684D-C6A6-4479-81E2-5B80133299DC}" dt="2020-07-30T08:23:25.005" v="754"/>
          <ac:grpSpMkLst>
            <pc:docMk/>
            <pc:sldMk cId="363971001" sldId="261"/>
            <ac:grpSpMk id="157" creationId="{AA90923D-6BDD-4462-B846-73394C9267F8}"/>
          </ac:grpSpMkLst>
        </pc:grpChg>
        <pc:grpChg chg="mod">
          <ac:chgData name="Daniela Beck" userId="10600121b971e09f" providerId="LiveId" clId="{5676684D-C6A6-4479-81E2-5B80133299DC}" dt="2020-07-30T08:23:25.005" v="754"/>
          <ac:grpSpMkLst>
            <pc:docMk/>
            <pc:sldMk cId="363971001" sldId="261"/>
            <ac:grpSpMk id="158" creationId="{255E81E2-9A4A-4581-8DEC-75276E0B5DE7}"/>
          </ac:grpSpMkLst>
        </pc:grpChg>
        <pc:grpChg chg="mod">
          <ac:chgData name="Daniela Beck" userId="10600121b971e09f" providerId="LiveId" clId="{5676684D-C6A6-4479-81E2-5B80133299DC}" dt="2020-07-30T08:23:25.005" v="754"/>
          <ac:grpSpMkLst>
            <pc:docMk/>
            <pc:sldMk cId="363971001" sldId="261"/>
            <ac:grpSpMk id="159" creationId="{66834389-5630-4220-99D6-02737FCE2637}"/>
          </ac:grpSpMkLst>
        </pc:grpChg>
        <pc:grpChg chg="mod">
          <ac:chgData name="Daniela Beck" userId="10600121b971e09f" providerId="LiveId" clId="{5676684D-C6A6-4479-81E2-5B80133299DC}" dt="2020-07-30T08:23:25.005" v="754"/>
          <ac:grpSpMkLst>
            <pc:docMk/>
            <pc:sldMk cId="363971001" sldId="261"/>
            <ac:grpSpMk id="160" creationId="{1E18B92D-5EA7-43F6-BB5E-8346F33DBF74}"/>
          </ac:grpSpMkLst>
        </pc:grpChg>
        <pc:grpChg chg="mod">
          <ac:chgData name="Daniela Beck" userId="10600121b971e09f" providerId="LiveId" clId="{5676684D-C6A6-4479-81E2-5B80133299DC}" dt="2020-07-30T08:23:25.005" v="754"/>
          <ac:grpSpMkLst>
            <pc:docMk/>
            <pc:sldMk cId="363971001" sldId="261"/>
            <ac:grpSpMk id="192" creationId="{4C1E2638-38F8-4BD4-85E1-2948FCBC8BD6}"/>
          </ac:grpSpMkLst>
        </pc:grpChg>
        <pc:grpChg chg="mod">
          <ac:chgData name="Daniela Beck" userId="10600121b971e09f" providerId="LiveId" clId="{5676684D-C6A6-4479-81E2-5B80133299DC}" dt="2020-07-30T08:23:25.005" v="754"/>
          <ac:grpSpMkLst>
            <pc:docMk/>
            <pc:sldMk cId="363971001" sldId="261"/>
            <ac:grpSpMk id="193" creationId="{5A87173C-970D-4C2E-AC31-3C8AD2E473AC}"/>
          </ac:grpSpMkLst>
        </pc:grpChg>
        <pc:grpChg chg="mod">
          <ac:chgData name="Daniela Beck" userId="10600121b971e09f" providerId="LiveId" clId="{5676684D-C6A6-4479-81E2-5B80133299DC}" dt="2020-07-30T08:23:25.005" v="754"/>
          <ac:grpSpMkLst>
            <pc:docMk/>
            <pc:sldMk cId="363971001" sldId="261"/>
            <ac:grpSpMk id="194" creationId="{F4FC4782-8674-43F8-A2DD-3EF66939244E}"/>
          </ac:grpSpMkLst>
        </pc:grpChg>
        <pc:grpChg chg="mod">
          <ac:chgData name="Daniela Beck" userId="10600121b971e09f" providerId="LiveId" clId="{5676684D-C6A6-4479-81E2-5B80133299DC}" dt="2020-07-30T08:23:25.005" v="754"/>
          <ac:grpSpMkLst>
            <pc:docMk/>
            <pc:sldMk cId="363971001" sldId="261"/>
            <ac:grpSpMk id="195" creationId="{75F19081-FF63-49EF-8559-1160CB49E3DB}"/>
          </ac:grpSpMkLst>
        </pc:grpChg>
        <pc:grpChg chg="mod">
          <ac:chgData name="Daniela Beck" userId="10600121b971e09f" providerId="LiveId" clId="{5676684D-C6A6-4479-81E2-5B80133299DC}" dt="2020-07-30T08:23:25.005" v="754"/>
          <ac:grpSpMkLst>
            <pc:docMk/>
            <pc:sldMk cId="363971001" sldId="261"/>
            <ac:grpSpMk id="196" creationId="{E42BDB44-14BA-461B-A5E0-2B670232E592}"/>
          </ac:grpSpMkLst>
        </pc:grpChg>
        <pc:grpChg chg="mod">
          <ac:chgData name="Daniela Beck" userId="10600121b971e09f" providerId="LiveId" clId="{5676684D-C6A6-4479-81E2-5B80133299DC}" dt="2020-07-30T08:23:25.005" v="754"/>
          <ac:grpSpMkLst>
            <pc:docMk/>
            <pc:sldMk cId="363971001" sldId="261"/>
            <ac:grpSpMk id="197" creationId="{6B99D5E6-68D5-4031-AA6E-122B230D495F}"/>
          </ac:grpSpMkLst>
        </pc:grpChg>
        <pc:grpChg chg="mod">
          <ac:chgData name="Daniela Beck" userId="10600121b971e09f" providerId="LiveId" clId="{5676684D-C6A6-4479-81E2-5B80133299DC}" dt="2020-07-30T08:23:25.005" v="754"/>
          <ac:grpSpMkLst>
            <pc:docMk/>
            <pc:sldMk cId="363971001" sldId="261"/>
            <ac:grpSpMk id="198" creationId="{F67C40D3-807B-4676-8D6A-C8024D7B6CD6}"/>
          </ac:grpSpMkLst>
        </pc:grpChg>
        <pc:grpChg chg="mod">
          <ac:chgData name="Daniela Beck" userId="10600121b971e09f" providerId="LiveId" clId="{5676684D-C6A6-4479-81E2-5B80133299DC}" dt="2020-07-30T08:23:25.005" v="754"/>
          <ac:grpSpMkLst>
            <pc:docMk/>
            <pc:sldMk cId="363971001" sldId="261"/>
            <ac:grpSpMk id="199" creationId="{98E9614A-596E-4164-BF7B-C0997084C614}"/>
          </ac:grpSpMkLst>
        </pc:grpChg>
        <pc:grpChg chg="mod">
          <ac:chgData name="Daniela Beck" userId="10600121b971e09f" providerId="LiveId" clId="{5676684D-C6A6-4479-81E2-5B80133299DC}" dt="2020-07-30T08:23:25.005" v="754"/>
          <ac:grpSpMkLst>
            <pc:docMk/>
            <pc:sldMk cId="363971001" sldId="261"/>
            <ac:grpSpMk id="201" creationId="{2C88A5D7-9572-4F7D-886B-0BBF2C8607CF}"/>
          </ac:grpSpMkLst>
        </pc:grpChg>
        <pc:grpChg chg="mod">
          <ac:chgData name="Daniela Beck" userId="10600121b971e09f" providerId="LiveId" clId="{5676684D-C6A6-4479-81E2-5B80133299DC}" dt="2020-07-30T08:23:25.005" v="754"/>
          <ac:grpSpMkLst>
            <pc:docMk/>
            <pc:sldMk cId="363971001" sldId="261"/>
            <ac:grpSpMk id="202" creationId="{4F8F9EAF-A8A1-4C54-8AC6-591EEE7576D2}"/>
          </ac:grpSpMkLst>
        </pc:grpChg>
        <pc:grpChg chg="mod">
          <ac:chgData name="Daniela Beck" userId="10600121b971e09f" providerId="LiveId" clId="{5676684D-C6A6-4479-81E2-5B80133299DC}" dt="2020-07-30T08:23:25.005" v="754"/>
          <ac:grpSpMkLst>
            <pc:docMk/>
            <pc:sldMk cId="363971001" sldId="261"/>
            <ac:grpSpMk id="203" creationId="{3D29C80F-A454-4C56-8B9D-D97A609F1D36}"/>
          </ac:grpSpMkLst>
        </pc:grpChg>
        <pc:grpChg chg="mod">
          <ac:chgData name="Daniela Beck" userId="10600121b971e09f" providerId="LiveId" clId="{5676684D-C6A6-4479-81E2-5B80133299DC}" dt="2020-07-30T08:23:25.005" v="754"/>
          <ac:grpSpMkLst>
            <pc:docMk/>
            <pc:sldMk cId="363971001" sldId="261"/>
            <ac:grpSpMk id="204" creationId="{8AAB30D4-43F0-4257-A360-E5AA6E00DCF1}"/>
          </ac:grpSpMkLst>
        </pc:grpChg>
        <pc:grpChg chg="mod">
          <ac:chgData name="Daniela Beck" userId="10600121b971e09f" providerId="LiveId" clId="{5676684D-C6A6-4479-81E2-5B80133299DC}" dt="2020-07-30T08:23:25.005" v="754"/>
          <ac:grpSpMkLst>
            <pc:docMk/>
            <pc:sldMk cId="363971001" sldId="261"/>
            <ac:grpSpMk id="236" creationId="{74A84EF8-6CFE-429A-A739-F6C3E81F93A6}"/>
          </ac:grpSpMkLst>
        </pc:grpChg>
        <pc:grpChg chg="mod">
          <ac:chgData name="Daniela Beck" userId="10600121b971e09f" providerId="LiveId" clId="{5676684D-C6A6-4479-81E2-5B80133299DC}" dt="2020-07-30T08:23:25.005" v="754"/>
          <ac:grpSpMkLst>
            <pc:docMk/>
            <pc:sldMk cId="363971001" sldId="261"/>
            <ac:grpSpMk id="237" creationId="{3D8A6CB5-4DDB-48C7-83C0-D0E2F72AC065}"/>
          </ac:grpSpMkLst>
        </pc:grpChg>
        <pc:grpChg chg="mod">
          <ac:chgData name="Daniela Beck" userId="10600121b971e09f" providerId="LiveId" clId="{5676684D-C6A6-4479-81E2-5B80133299DC}" dt="2020-07-30T08:23:25.005" v="754"/>
          <ac:grpSpMkLst>
            <pc:docMk/>
            <pc:sldMk cId="363971001" sldId="261"/>
            <ac:grpSpMk id="238" creationId="{533CB461-2D54-4386-B1B9-8B9E7AEE62F7}"/>
          </ac:grpSpMkLst>
        </pc:grpChg>
        <pc:grpChg chg="mod">
          <ac:chgData name="Daniela Beck" userId="10600121b971e09f" providerId="LiveId" clId="{5676684D-C6A6-4479-81E2-5B80133299DC}" dt="2020-07-30T08:23:25.005" v="754"/>
          <ac:grpSpMkLst>
            <pc:docMk/>
            <pc:sldMk cId="363971001" sldId="261"/>
            <ac:grpSpMk id="239" creationId="{A14ACB3F-7A68-4EC1-9EB1-D4282BD76B12}"/>
          </ac:grpSpMkLst>
        </pc:grpChg>
        <pc:grpChg chg="mod">
          <ac:chgData name="Daniela Beck" userId="10600121b971e09f" providerId="LiveId" clId="{5676684D-C6A6-4479-81E2-5B80133299DC}" dt="2020-07-30T08:23:25.005" v="754"/>
          <ac:grpSpMkLst>
            <pc:docMk/>
            <pc:sldMk cId="363971001" sldId="261"/>
            <ac:grpSpMk id="240" creationId="{D2B1F103-D6C3-42FE-B393-296E23D57BCD}"/>
          </ac:grpSpMkLst>
        </pc:grpChg>
        <pc:grpChg chg="mod">
          <ac:chgData name="Daniela Beck" userId="10600121b971e09f" providerId="LiveId" clId="{5676684D-C6A6-4479-81E2-5B80133299DC}" dt="2020-07-30T08:23:25.005" v="754"/>
          <ac:grpSpMkLst>
            <pc:docMk/>
            <pc:sldMk cId="363971001" sldId="261"/>
            <ac:grpSpMk id="241" creationId="{9D26D075-575B-4926-962E-515F646C5184}"/>
          </ac:grpSpMkLst>
        </pc:grpChg>
        <pc:grpChg chg="mod">
          <ac:chgData name="Daniela Beck" userId="10600121b971e09f" providerId="LiveId" clId="{5676684D-C6A6-4479-81E2-5B80133299DC}" dt="2020-07-30T08:23:25.005" v="754"/>
          <ac:grpSpMkLst>
            <pc:docMk/>
            <pc:sldMk cId="363971001" sldId="261"/>
            <ac:grpSpMk id="242" creationId="{64A63B2A-6E37-4BCD-9E84-5A4320E3C667}"/>
          </ac:grpSpMkLst>
        </pc:grpChg>
        <pc:grpChg chg="mod">
          <ac:chgData name="Daniela Beck" userId="10600121b971e09f" providerId="LiveId" clId="{5676684D-C6A6-4479-81E2-5B80133299DC}" dt="2020-07-30T08:23:25.005" v="754"/>
          <ac:grpSpMkLst>
            <pc:docMk/>
            <pc:sldMk cId="363971001" sldId="261"/>
            <ac:grpSpMk id="243" creationId="{531730A9-D8A3-4E74-B1C2-05FB18F46EC3}"/>
          </ac:grpSpMkLst>
        </pc:grpChg>
        <pc:grpChg chg="mod">
          <ac:chgData name="Daniela Beck" userId="10600121b971e09f" providerId="LiveId" clId="{5676684D-C6A6-4479-81E2-5B80133299DC}" dt="2020-07-30T08:23:25.005" v="754"/>
          <ac:grpSpMkLst>
            <pc:docMk/>
            <pc:sldMk cId="363971001" sldId="261"/>
            <ac:grpSpMk id="245" creationId="{7046542A-149A-4D52-8F67-4A70110D72DD}"/>
          </ac:grpSpMkLst>
        </pc:grpChg>
        <pc:grpChg chg="mod">
          <ac:chgData name="Daniela Beck" userId="10600121b971e09f" providerId="LiveId" clId="{5676684D-C6A6-4479-81E2-5B80133299DC}" dt="2020-07-30T08:23:25.005" v="754"/>
          <ac:grpSpMkLst>
            <pc:docMk/>
            <pc:sldMk cId="363971001" sldId="261"/>
            <ac:grpSpMk id="246" creationId="{680C65A9-8A7F-4F71-8135-11899F2D8770}"/>
          </ac:grpSpMkLst>
        </pc:grpChg>
        <pc:grpChg chg="mod">
          <ac:chgData name="Daniela Beck" userId="10600121b971e09f" providerId="LiveId" clId="{5676684D-C6A6-4479-81E2-5B80133299DC}" dt="2020-07-30T08:23:25.005" v="754"/>
          <ac:grpSpMkLst>
            <pc:docMk/>
            <pc:sldMk cId="363971001" sldId="261"/>
            <ac:grpSpMk id="247" creationId="{1C16DFC6-DCBA-4CD7-B988-E06D447CA64E}"/>
          </ac:grpSpMkLst>
        </pc:grpChg>
        <pc:grpChg chg="mod">
          <ac:chgData name="Daniela Beck" userId="10600121b971e09f" providerId="LiveId" clId="{5676684D-C6A6-4479-81E2-5B80133299DC}" dt="2020-07-30T08:23:25.005" v="754"/>
          <ac:grpSpMkLst>
            <pc:docMk/>
            <pc:sldMk cId="363971001" sldId="261"/>
            <ac:grpSpMk id="248" creationId="{8DA7687B-853F-487E-AC3D-CAC1C0E78914}"/>
          </ac:grpSpMkLst>
        </pc:grpChg>
        <pc:grpChg chg="mod">
          <ac:chgData name="Daniela Beck" userId="10600121b971e09f" providerId="LiveId" clId="{5676684D-C6A6-4479-81E2-5B80133299DC}" dt="2020-07-30T08:23:25.005" v="754"/>
          <ac:grpSpMkLst>
            <pc:docMk/>
            <pc:sldMk cId="363971001" sldId="261"/>
            <ac:grpSpMk id="280" creationId="{4A076F5A-9C3D-4387-9E8B-D71E1EB1C4F2}"/>
          </ac:grpSpMkLst>
        </pc:grpChg>
        <pc:grpChg chg="mod">
          <ac:chgData name="Daniela Beck" userId="10600121b971e09f" providerId="LiveId" clId="{5676684D-C6A6-4479-81E2-5B80133299DC}" dt="2020-07-30T08:23:25.005" v="754"/>
          <ac:grpSpMkLst>
            <pc:docMk/>
            <pc:sldMk cId="363971001" sldId="261"/>
            <ac:grpSpMk id="281" creationId="{A1B9E311-966B-4E45-AC2D-7D61B9E1D0D7}"/>
          </ac:grpSpMkLst>
        </pc:grpChg>
        <pc:grpChg chg="mod">
          <ac:chgData name="Daniela Beck" userId="10600121b971e09f" providerId="LiveId" clId="{5676684D-C6A6-4479-81E2-5B80133299DC}" dt="2020-07-30T08:23:25.005" v="754"/>
          <ac:grpSpMkLst>
            <pc:docMk/>
            <pc:sldMk cId="363971001" sldId="261"/>
            <ac:grpSpMk id="282" creationId="{18208225-D9B2-4974-A5A3-A198C35505C8}"/>
          </ac:grpSpMkLst>
        </pc:grpChg>
        <pc:grpChg chg="mod">
          <ac:chgData name="Daniela Beck" userId="10600121b971e09f" providerId="LiveId" clId="{5676684D-C6A6-4479-81E2-5B80133299DC}" dt="2020-07-30T08:23:25.005" v="754"/>
          <ac:grpSpMkLst>
            <pc:docMk/>
            <pc:sldMk cId="363971001" sldId="261"/>
            <ac:grpSpMk id="283" creationId="{23BD8515-9323-40D7-ABF8-867ECDBADFF1}"/>
          </ac:grpSpMkLst>
        </pc:grpChg>
        <pc:grpChg chg="mod">
          <ac:chgData name="Daniela Beck" userId="10600121b971e09f" providerId="LiveId" clId="{5676684D-C6A6-4479-81E2-5B80133299DC}" dt="2020-07-30T08:23:25.005" v="754"/>
          <ac:grpSpMkLst>
            <pc:docMk/>
            <pc:sldMk cId="363971001" sldId="261"/>
            <ac:grpSpMk id="284" creationId="{C7A62802-91F3-4CBE-BFB5-34FAC5EF92B6}"/>
          </ac:grpSpMkLst>
        </pc:grpChg>
        <pc:grpChg chg="mod">
          <ac:chgData name="Daniela Beck" userId="10600121b971e09f" providerId="LiveId" clId="{5676684D-C6A6-4479-81E2-5B80133299DC}" dt="2020-07-30T08:23:25.005" v="754"/>
          <ac:grpSpMkLst>
            <pc:docMk/>
            <pc:sldMk cId="363971001" sldId="261"/>
            <ac:grpSpMk id="285" creationId="{E3A5029B-628A-4CBC-9C6B-D41680CA87A7}"/>
          </ac:grpSpMkLst>
        </pc:grpChg>
        <pc:grpChg chg="mod">
          <ac:chgData name="Daniela Beck" userId="10600121b971e09f" providerId="LiveId" clId="{5676684D-C6A6-4479-81E2-5B80133299DC}" dt="2020-07-30T08:23:25.005" v="754"/>
          <ac:grpSpMkLst>
            <pc:docMk/>
            <pc:sldMk cId="363971001" sldId="261"/>
            <ac:grpSpMk id="286" creationId="{63119827-CE14-4A57-902C-52DB52BE40A2}"/>
          </ac:grpSpMkLst>
        </pc:grpChg>
        <pc:grpChg chg="mod">
          <ac:chgData name="Daniela Beck" userId="10600121b971e09f" providerId="LiveId" clId="{5676684D-C6A6-4479-81E2-5B80133299DC}" dt="2020-07-30T08:23:25.005" v="754"/>
          <ac:grpSpMkLst>
            <pc:docMk/>
            <pc:sldMk cId="363971001" sldId="261"/>
            <ac:grpSpMk id="287" creationId="{52B2B5BC-D5C5-4902-8A19-E00DCB45E4C2}"/>
          </ac:grpSpMkLst>
        </pc:grpChg>
        <pc:grpChg chg="mod">
          <ac:chgData name="Daniela Beck" userId="10600121b971e09f" providerId="LiveId" clId="{5676684D-C6A6-4479-81E2-5B80133299DC}" dt="2020-07-30T08:23:25.005" v="754"/>
          <ac:grpSpMkLst>
            <pc:docMk/>
            <pc:sldMk cId="363971001" sldId="261"/>
            <ac:grpSpMk id="289" creationId="{2192DA39-8BE2-4DE8-B002-24CE61665C0B}"/>
          </ac:grpSpMkLst>
        </pc:grpChg>
        <pc:grpChg chg="mod">
          <ac:chgData name="Daniela Beck" userId="10600121b971e09f" providerId="LiveId" clId="{5676684D-C6A6-4479-81E2-5B80133299DC}" dt="2020-07-30T08:23:25.005" v="754"/>
          <ac:grpSpMkLst>
            <pc:docMk/>
            <pc:sldMk cId="363971001" sldId="261"/>
            <ac:grpSpMk id="290" creationId="{6079A5AE-A4A7-463B-92A3-F657639D3FAC}"/>
          </ac:grpSpMkLst>
        </pc:grpChg>
        <pc:grpChg chg="mod">
          <ac:chgData name="Daniela Beck" userId="10600121b971e09f" providerId="LiveId" clId="{5676684D-C6A6-4479-81E2-5B80133299DC}" dt="2020-07-30T08:23:25.005" v="754"/>
          <ac:grpSpMkLst>
            <pc:docMk/>
            <pc:sldMk cId="363971001" sldId="261"/>
            <ac:grpSpMk id="291" creationId="{B2F92519-7EBE-4283-9D8D-D666D24435BE}"/>
          </ac:grpSpMkLst>
        </pc:grpChg>
        <pc:grpChg chg="mod">
          <ac:chgData name="Daniela Beck" userId="10600121b971e09f" providerId="LiveId" clId="{5676684D-C6A6-4479-81E2-5B80133299DC}" dt="2020-07-30T08:23:25.005" v="754"/>
          <ac:grpSpMkLst>
            <pc:docMk/>
            <pc:sldMk cId="363971001" sldId="261"/>
            <ac:grpSpMk id="292" creationId="{D5FAB25D-D920-4E83-8CE4-7C8DC9430C92}"/>
          </ac:grpSpMkLst>
        </pc:grpChg>
        <pc:grpChg chg="add del mod">
          <ac:chgData name="Daniela Beck" userId="10600121b971e09f" providerId="LiveId" clId="{5676684D-C6A6-4479-81E2-5B80133299DC}" dt="2020-07-30T08:23:25.005" v="754"/>
          <ac:grpSpMkLst>
            <pc:docMk/>
            <pc:sldMk cId="363971001" sldId="261"/>
            <ac:grpSpMk id="323" creationId="{358277FB-7F9B-4C70-9391-AE45C0746C7E}"/>
          </ac:grpSpMkLst>
        </pc:grpChg>
        <pc:grpChg chg="mod">
          <ac:chgData name="Daniela Beck" userId="10600121b971e09f" providerId="LiveId" clId="{5676684D-C6A6-4479-81E2-5B80133299DC}" dt="2020-07-30T08:23:25.005" v="754"/>
          <ac:grpSpMkLst>
            <pc:docMk/>
            <pc:sldMk cId="363971001" sldId="261"/>
            <ac:grpSpMk id="325" creationId="{5CA1E2FF-3908-4494-A7D2-394D74CE488C}"/>
          </ac:grpSpMkLst>
        </pc:grpChg>
        <pc:grpChg chg="mod">
          <ac:chgData name="Daniela Beck" userId="10600121b971e09f" providerId="LiveId" clId="{5676684D-C6A6-4479-81E2-5B80133299DC}" dt="2020-07-30T08:23:25.005" v="754"/>
          <ac:grpSpMkLst>
            <pc:docMk/>
            <pc:sldMk cId="363971001" sldId="261"/>
            <ac:grpSpMk id="326" creationId="{CBC762D5-C475-4F7C-A80C-A005295A98B2}"/>
          </ac:grpSpMkLst>
        </pc:grpChg>
        <pc:grpChg chg="mod">
          <ac:chgData name="Daniela Beck" userId="10600121b971e09f" providerId="LiveId" clId="{5676684D-C6A6-4479-81E2-5B80133299DC}" dt="2020-07-30T08:23:25.005" v="754"/>
          <ac:grpSpMkLst>
            <pc:docMk/>
            <pc:sldMk cId="363971001" sldId="261"/>
            <ac:grpSpMk id="327" creationId="{3810F8A6-A40B-446A-95F6-3D8716A10005}"/>
          </ac:grpSpMkLst>
        </pc:grpChg>
        <pc:grpChg chg="mod">
          <ac:chgData name="Daniela Beck" userId="10600121b971e09f" providerId="LiveId" clId="{5676684D-C6A6-4479-81E2-5B80133299DC}" dt="2020-07-30T08:23:25.005" v="754"/>
          <ac:grpSpMkLst>
            <pc:docMk/>
            <pc:sldMk cId="363971001" sldId="261"/>
            <ac:grpSpMk id="328" creationId="{F79ED83C-A992-4613-A67B-CD9B81B9CD38}"/>
          </ac:grpSpMkLst>
        </pc:grpChg>
        <pc:grpChg chg="mod">
          <ac:chgData name="Daniela Beck" userId="10600121b971e09f" providerId="LiveId" clId="{5676684D-C6A6-4479-81E2-5B80133299DC}" dt="2020-07-30T08:23:25.005" v="754"/>
          <ac:grpSpMkLst>
            <pc:docMk/>
            <pc:sldMk cId="363971001" sldId="261"/>
            <ac:grpSpMk id="329" creationId="{122021EC-8564-4547-88D9-C7CF2FB44E29}"/>
          </ac:grpSpMkLst>
        </pc:grpChg>
        <pc:grpChg chg="mod">
          <ac:chgData name="Daniela Beck" userId="10600121b971e09f" providerId="LiveId" clId="{5676684D-C6A6-4479-81E2-5B80133299DC}" dt="2020-07-30T08:23:25.005" v="754"/>
          <ac:grpSpMkLst>
            <pc:docMk/>
            <pc:sldMk cId="363971001" sldId="261"/>
            <ac:grpSpMk id="330" creationId="{15D4C218-BBE7-4C21-9AC3-A1A85702A21E}"/>
          </ac:grpSpMkLst>
        </pc:grpChg>
        <pc:grpChg chg="mod">
          <ac:chgData name="Daniela Beck" userId="10600121b971e09f" providerId="LiveId" clId="{5676684D-C6A6-4479-81E2-5B80133299DC}" dt="2020-07-30T08:23:25.005" v="754"/>
          <ac:grpSpMkLst>
            <pc:docMk/>
            <pc:sldMk cId="363971001" sldId="261"/>
            <ac:grpSpMk id="331" creationId="{DAFE5915-1D63-44A2-864C-1C3C0C47E65A}"/>
          </ac:grpSpMkLst>
        </pc:grpChg>
        <pc:grpChg chg="mod">
          <ac:chgData name="Daniela Beck" userId="10600121b971e09f" providerId="LiveId" clId="{5676684D-C6A6-4479-81E2-5B80133299DC}" dt="2020-07-30T08:23:25.005" v="754"/>
          <ac:grpSpMkLst>
            <pc:docMk/>
            <pc:sldMk cId="363971001" sldId="261"/>
            <ac:grpSpMk id="332" creationId="{29C1F197-31D8-43E9-90B3-FA35060A7F03}"/>
          </ac:grpSpMkLst>
        </pc:grpChg>
        <pc:grpChg chg="mod">
          <ac:chgData name="Daniela Beck" userId="10600121b971e09f" providerId="LiveId" clId="{5676684D-C6A6-4479-81E2-5B80133299DC}" dt="2020-07-30T08:23:25.005" v="754"/>
          <ac:grpSpMkLst>
            <pc:docMk/>
            <pc:sldMk cId="363971001" sldId="261"/>
            <ac:grpSpMk id="334" creationId="{1343C86C-9262-43D5-967B-F0C3218C793F}"/>
          </ac:grpSpMkLst>
        </pc:grpChg>
        <pc:grpChg chg="mod">
          <ac:chgData name="Daniela Beck" userId="10600121b971e09f" providerId="LiveId" clId="{5676684D-C6A6-4479-81E2-5B80133299DC}" dt="2020-07-30T08:23:25.005" v="754"/>
          <ac:grpSpMkLst>
            <pc:docMk/>
            <pc:sldMk cId="363971001" sldId="261"/>
            <ac:grpSpMk id="335" creationId="{5E3E091F-A5B0-40E0-8E2C-9B98794830DF}"/>
          </ac:grpSpMkLst>
        </pc:grpChg>
        <pc:grpChg chg="mod">
          <ac:chgData name="Daniela Beck" userId="10600121b971e09f" providerId="LiveId" clId="{5676684D-C6A6-4479-81E2-5B80133299DC}" dt="2020-07-30T08:23:25.005" v="754"/>
          <ac:grpSpMkLst>
            <pc:docMk/>
            <pc:sldMk cId="363971001" sldId="261"/>
            <ac:grpSpMk id="336" creationId="{DE3866BD-0215-45FC-81D2-B870569D43E5}"/>
          </ac:grpSpMkLst>
        </pc:grpChg>
        <pc:grpChg chg="mod">
          <ac:chgData name="Daniela Beck" userId="10600121b971e09f" providerId="LiveId" clId="{5676684D-C6A6-4479-81E2-5B80133299DC}" dt="2020-07-30T08:23:25.005" v="754"/>
          <ac:grpSpMkLst>
            <pc:docMk/>
            <pc:sldMk cId="363971001" sldId="261"/>
            <ac:grpSpMk id="337" creationId="{1E29B82D-1438-494D-A2C1-C1E462B021E7}"/>
          </ac:grpSpMkLst>
        </pc:grpChg>
        <pc:grpChg chg="add del mod">
          <ac:chgData name="Daniela Beck" userId="10600121b971e09f" providerId="LiveId" clId="{5676684D-C6A6-4479-81E2-5B80133299DC}" dt="2020-07-30T08:23:25.005" v="754"/>
          <ac:grpSpMkLst>
            <pc:docMk/>
            <pc:sldMk cId="363971001" sldId="261"/>
            <ac:grpSpMk id="367" creationId="{098942C3-8951-4E32-831C-29FFA16E15F8}"/>
          </ac:grpSpMkLst>
        </pc:grpChg>
        <pc:grpChg chg="mod">
          <ac:chgData name="Daniela Beck" userId="10600121b971e09f" providerId="LiveId" clId="{5676684D-C6A6-4479-81E2-5B80133299DC}" dt="2020-07-30T08:23:25.005" v="754"/>
          <ac:grpSpMkLst>
            <pc:docMk/>
            <pc:sldMk cId="363971001" sldId="261"/>
            <ac:grpSpMk id="371" creationId="{F6E0FBD6-53BB-4B8E-9523-00E12518A0DA}"/>
          </ac:grpSpMkLst>
        </pc:grpChg>
        <pc:grpChg chg="mod">
          <ac:chgData name="Daniela Beck" userId="10600121b971e09f" providerId="LiveId" clId="{5676684D-C6A6-4479-81E2-5B80133299DC}" dt="2020-07-30T08:23:25.005" v="754"/>
          <ac:grpSpMkLst>
            <pc:docMk/>
            <pc:sldMk cId="363971001" sldId="261"/>
            <ac:grpSpMk id="372" creationId="{10803F11-AC10-45E8-A125-4BD79CA7233B}"/>
          </ac:grpSpMkLst>
        </pc:grpChg>
        <pc:grpChg chg="add mod">
          <ac:chgData name="Daniela Beck" userId="10600121b971e09f" providerId="LiveId" clId="{5676684D-C6A6-4479-81E2-5B80133299DC}" dt="2020-07-30T08:23:22.926" v="752" actId="164"/>
          <ac:grpSpMkLst>
            <pc:docMk/>
            <pc:sldMk cId="363971001" sldId="261"/>
            <ac:grpSpMk id="406" creationId="{B7CC0F91-21A9-45E8-B565-E134058B201B}"/>
          </ac:grpSpMkLst>
        </pc:grpChg>
        <pc:grpChg chg="add del mod">
          <ac:chgData name="Daniela Beck" userId="10600121b971e09f" providerId="LiveId" clId="{5676684D-C6A6-4479-81E2-5B80133299DC}" dt="2020-07-30T08:24:12.222" v="776"/>
          <ac:grpSpMkLst>
            <pc:docMk/>
            <pc:sldMk cId="363971001" sldId="261"/>
            <ac:grpSpMk id="409" creationId="{3B3856B3-3CCF-47BA-9DFC-3EBC75DECB4E}"/>
          </ac:grpSpMkLst>
        </pc:grpChg>
        <pc:grpChg chg="add del mod">
          <ac:chgData name="Daniela Beck" userId="10600121b971e09f" providerId="LiveId" clId="{5676684D-C6A6-4479-81E2-5B80133299DC}" dt="2020-07-30T08:24:12.222" v="776"/>
          <ac:grpSpMkLst>
            <pc:docMk/>
            <pc:sldMk cId="363971001" sldId="261"/>
            <ac:grpSpMk id="412" creationId="{E24025BB-9DB3-450D-9BAF-EEA547D1C280}"/>
          </ac:grpSpMkLst>
        </pc:grpChg>
        <pc:grpChg chg="add del mod">
          <ac:chgData name="Daniela Beck" userId="10600121b971e09f" providerId="LiveId" clId="{5676684D-C6A6-4479-81E2-5B80133299DC}" dt="2020-07-30T08:24:12.222" v="776"/>
          <ac:grpSpMkLst>
            <pc:docMk/>
            <pc:sldMk cId="363971001" sldId="261"/>
            <ac:grpSpMk id="415" creationId="{37783F39-EBF7-48EF-BC79-8FD0D0373D0D}"/>
          </ac:grpSpMkLst>
        </pc:grpChg>
        <pc:grpChg chg="add del mod">
          <ac:chgData name="Daniela Beck" userId="10600121b971e09f" providerId="LiveId" clId="{5676684D-C6A6-4479-81E2-5B80133299DC}" dt="2020-07-30T08:24:12.222" v="776"/>
          <ac:grpSpMkLst>
            <pc:docMk/>
            <pc:sldMk cId="363971001" sldId="261"/>
            <ac:grpSpMk id="418" creationId="{06F5412D-C5AF-452B-8ED9-F15D52B08FE2}"/>
          </ac:grpSpMkLst>
        </pc:grpChg>
        <pc:grpChg chg="add del mod">
          <ac:chgData name="Daniela Beck" userId="10600121b971e09f" providerId="LiveId" clId="{5676684D-C6A6-4479-81E2-5B80133299DC}" dt="2020-07-30T08:24:12.222" v="776"/>
          <ac:grpSpMkLst>
            <pc:docMk/>
            <pc:sldMk cId="363971001" sldId="261"/>
            <ac:grpSpMk id="421" creationId="{0EA52B99-1560-4E02-87BE-09A5C4128942}"/>
          </ac:grpSpMkLst>
        </pc:grpChg>
        <pc:grpChg chg="add del mod">
          <ac:chgData name="Daniela Beck" userId="10600121b971e09f" providerId="LiveId" clId="{5676684D-C6A6-4479-81E2-5B80133299DC}" dt="2020-07-30T08:24:12.222" v="776"/>
          <ac:grpSpMkLst>
            <pc:docMk/>
            <pc:sldMk cId="363971001" sldId="261"/>
            <ac:grpSpMk id="424" creationId="{9FA08D0D-69C8-4E36-8053-A8CAF08582F3}"/>
          </ac:grpSpMkLst>
        </pc:grpChg>
        <pc:grpChg chg="add del mod">
          <ac:chgData name="Daniela Beck" userId="10600121b971e09f" providerId="LiveId" clId="{5676684D-C6A6-4479-81E2-5B80133299DC}" dt="2020-07-30T08:24:12.222" v="776"/>
          <ac:grpSpMkLst>
            <pc:docMk/>
            <pc:sldMk cId="363971001" sldId="261"/>
            <ac:grpSpMk id="436" creationId="{1AC20366-88ED-49D2-B58A-0455F0E47A0A}"/>
          </ac:grpSpMkLst>
        </pc:grpChg>
        <pc:grpChg chg="add del mod">
          <ac:chgData name="Daniela Beck" userId="10600121b971e09f" providerId="LiveId" clId="{5676684D-C6A6-4479-81E2-5B80133299DC}" dt="2020-07-30T08:24:12.222" v="776"/>
          <ac:grpSpMkLst>
            <pc:docMk/>
            <pc:sldMk cId="363971001" sldId="261"/>
            <ac:grpSpMk id="440" creationId="{DA977E1A-C984-4076-ABE5-BB8187CA01FE}"/>
          </ac:grpSpMkLst>
        </pc:grpChg>
        <pc:grpChg chg="add del mod">
          <ac:chgData name="Daniela Beck" userId="10600121b971e09f" providerId="LiveId" clId="{5676684D-C6A6-4479-81E2-5B80133299DC}" dt="2020-07-30T08:24:12.222" v="776"/>
          <ac:grpSpMkLst>
            <pc:docMk/>
            <pc:sldMk cId="363971001" sldId="261"/>
            <ac:grpSpMk id="443" creationId="{D43EEE1D-69C5-4DAE-8034-B6772332995E}"/>
          </ac:grpSpMkLst>
        </pc:grpChg>
        <pc:grpChg chg="add del mod">
          <ac:chgData name="Daniela Beck" userId="10600121b971e09f" providerId="LiveId" clId="{5676684D-C6A6-4479-81E2-5B80133299DC}" dt="2020-07-30T08:24:12.222" v="776"/>
          <ac:grpSpMkLst>
            <pc:docMk/>
            <pc:sldMk cId="363971001" sldId="261"/>
            <ac:grpSpMk id="446" creationId="{1D422A5D-9576-4F8D-A592-ED1109A81E5E}"/>
          </ac:grpSpMkLst>
        </pc:grpChg>
        <pc:grpChg chg="add del mod">
          <ac:chgData name="Daniela Beck" userId="10600121b971e09f" providerId="LiveId" clId="{5676684D-C6A6-4479-81E2-5B80133299DC}" dt="2020-07-30T08:24:12.222" v="776"/>
          <ac:grpSpMkLst>
            <pc:docMk/>
            <pc:sldMk cId="363971001" sldId="261"/>
            <ac:grpSpMk id="450" creationId="{2712D50B-D6A0-4266-A8E8-7D99D1635196}"/>
          </ac:grpSpMkLst>
        </pc:grpChg>
        <pc:grpChg chg="add del mod">
          <ac:chgData name="Daniela Beck" userId="10600121b971e09f" providerId="LiveId" clId="{5676684D-C6A6-4479-81E2-5B80133299DC}" dt="2020-07-30T08:24:12.222" v="776"/>
          <ac:grpSpMkLst>
            <pc:docMk/>
            <pc:sldMk cId="363971001" sldId="261"/>
            <ac:grpSpMk id="454" creationId="{E0CBE620-AE13-41C0-BA04-91700FAAB8FA}"/>
          </ac:grpSpMkLst>
        </pc:grpChg>
        <pc:grpChg chg="add del mod">
          <ac:chgData name="Daniela Beck" userId="10600121b971e09f" providerId="LiveId" clId="{5676684D-C6A6-4479-81E2-5B80133299DC}" dt="2020-07-30T08:24:12.222" v="776"/>
          <ac:grpSpMkLst>
            <pc:docMk/>
            <pc:sldMk cId="363971001" sldId="261"/>
            <ac:grpSpMk id="460" creationId="{B16DA41D-D8F2-42E1-968D-A0ECA928348D}"/>
          </ac:grpSpMkLst>
        </pc:grpChg>
        <pc:grpChg chg="mod">
          <ac:chgData name="Daniela Beck" userId="10600121b971e09f" providerId="LiveId" clId="{5676684D-C6A6-4479-81E2-5B80133299DC}" dt="2020-07-30T08:24:12.222" v="776"/>
          <ac:grpSpMkLst>
            <pc:docMk/>
            <pc:sldMk cId="363971001" sldId="261"/>
            <ac:grpSpMk id="463" creationId="{A5728BCA-4379-4763-A2AB-FA27B1E2FBC9}"/>
          </ac:grpSpMkLst>
        </pc:grpChg>
        <pc:grpChg chg="mod">
          <ac:chgData name="Daniela Beck" userId="10600121b971e09f" providerId="LiveId" clId="{5676684D-C6A6-4479-81E2-5B80133299DC}" dt="2020-07-30T08:24:12.222" v="776"/>
          <ac:grpSpMkLst>
            <pc:docMk/>
            <pc:sldMk cId="363971001" sldId="261"/>
            <ac:grpSpMk id="464" creationId="{2B908D54-14F1-4C57-BF5E-A2CA67EF8438}"/>
          </ac:grpSpMkLst>
        </pc:grpChg>
        <pc:grpChg chg="mod">
          <ac:chgData name="Daniela Beck" userId="10600121b971e09f" providerId="LiveId" clId="{5676684D-C6A6-4479-81E2-5B80133299DC}" dt="2020-07-30T08:24:12.222" v="776"/>
          <ac:grpSpMkLst>
            <pc:docMk/>
            <pc:sldMk cId="363971001" sldId="261"/>
            <ac:grpSpMk id="465" creationId="{A5EC2756-BEA0-4937-A927-B13C77E04A2F}"/>
          </ac:grpSpMkLst>
        </pc:grpChg>
        <pc:grpChg chg="mod">
          <ac:chgData name="Daniela Beck" userId="10600121b971e09f" providerId="LiveId" clId="{5676684D-C6A6-4479-81E2-5B80133299DC}" dt="2020-07-30T08:24:12.222" v="776"/>
          <ac:grpSpMkLst>
            <pc:docMk/>
            <pc:sldMk cId="363971001" sldId="261"/>
            <ac:grpSpMk id="467" creationId="{EE5A3834-0874-453A-850B-827B5AE1E486}"/>
          </ac:grpSpMkLst>
        </pc:grpChg>
        <pc:grpChg chg="mod">
          <ac:chgData name="Daniela Beck" userId="10600121b971e09f" providerId="LiveId" clId="{5676684D-C6A6-4479-81E2-5B80133299DC}" dt="2020-07-30T08:24:12.222" v="776"/>
          <ac:grpSpMkLst>
            <pc:docMk/>
            <pc:sldMk cId="363971001" sldId="261"/>
            <ac:grpSpMk id="468" creationId="{A4EBCAE5-E370-410B-BA80-ECA7438383E9}"/>
          </ac:grpSpMkLst>
        </pc:grpChg>
        <pc:grpChg chg="mod">
          <ac:chgData name="Daniela Beck" userId="10600121b971e09f" providerId="LiveId" clId="{5676684D-C6A6-4479-81E2-5B80133299DC}" dt="2020-07-30T08:24:12.222" v="776"/>
          <ac:grpSpMkLst>
            <pc:docMk/>
            <pc:sldMk cId="363971001" sldId="261"/>
            <ac:grpSpMk id="470" creationId="{60C1DC19-302B-4E96-95BF-33311BB791DE}"/>
          </ac:grpSpMkLst>
        </pc:grpChg>
        <pc:grpChg chg="mod">
          <ac:chgData name="Daniela Beck" userId="10600121b971e09f" providerId="LiveId" clId="{5676684D-C6A6-4479-81E2-5B80133299DC}" dt="2020-07-30T08:24:12.222" v="776"/>
          <ac:grpSpMkLst>
            <pc:docMk/>
            <pc:sldMk cId="363971001" sldId="261"/>
            <ac:grpSpMk id="472" creationId="{692B009B-6FB1-4BCB-9933-C0C2E890736C}"/>
          </ac:grpSpMkLst>
        </pc:grpChg>
        <pc:grpChg chg="mod">
          <ac:chgData name="Daniela Beck" userId="10600121b971e09f" providerId="LiveId" clId="{5676684D-C6A6-4479-81E2-5B80133299DC}" dt="2020-07-30T08:24:12.222" v="776"/>
          <ac:grpSpMkLst>
            <pc:docMk/>
            <pc:sldMk cId="363971001" sldId="261"/>
            <ac:grpSpMk id="473" creationId="{3204C196-B7F6-4AE4-BFE3-9366988C2C2F}"/>
          </ac:grpSpMkLst>
        </pc:grpChg>
        <pc:grpChg chg="mod">
          <ac:chgData name="Daniela Beck" userId="10600121b971e09f" providerId="LiveId" clId="{5676684D-C6A6-4479-81E2-5B80133299DC}" dt="2020-07-30T08:24:12.222" v="776"/>
          <ac:grpSpMkLst>
            <pc:docMk/>
            <pc:sldMk cId="363971001" sldId="261"/>
            <ac:grpSpMk id="474" creationId="{01377D22-40AA-460A-8F6D-21573CC64D3F}"/>
          </ac:grpSpMkLst>
        </pc:grpChg>
        <pc:grpChg chg="mod">
          <ac:chgData name="Daniela Beck" userId="10600121b971e09f" providerId="LiveId" clId="{5676684D-C6A6-4479-81E2-5B80133299DC}" dt="2020-07-30T08:24:12.222" v="776"/>
          <ac:grpSpMkLst>
            <pc:docMk/>
            <pc:sldMk cId="363971001" sldId="261"/>
            <ac:grpSpMk id="475" creationId="{794A1BCA-8316-4B9F-9CC4-C31D2E4F3CA5}"/>
          </ac:grpSpMkLst>
        </pc:grpChg>
        <pc:grpChg chg="mod">
          <ac:chgData name="Daniela Beck" userId="10600121b971e09f" providerId="LiveId" clId="{5676684D-C6A6-4479-81E2-5B80133299DC}" dt="2020-07-30T08:24:12.222" v="776"/>
          <ac:grpSpMkLst>
            <pc:docMk/>
            <pc:sldMk cId="363971001" sldId="261"/>
            <ac:grpSpMk id="476" creationId="{D25D0C7C-9467-4D2F-B41C-233B324D8296}"/>
          </ac:grpSpMkLst>
        </pc:grpChg>
        <pc:grpChg chg="mod">
          <ac:chgData name="Daniela Beck" userId="10600121b971e09f" providerId="LiveId" clId="{5676684D-C6A6-4479-81E2-5B80133299DC}" dt="2020-07-30T08:24:12.222" v="776"/>
          <ac:grpSpMkLst>
            <pc:docMk/>
            <pc:sldMk cId="363971001" sldId="261"/>
            <ac:grpSpMk id="477" creationId="{A7E5BF26-FAC6-499A-B5C2-C567F103CDBC}"/>
          </ac:grpSpMkLst>
        </pc:grpChg>
        <pc:grpChg chg="mod">
          <ac:chgData name="Daniela Beck" userId="10600121b971e09f" providerId="LiveId" clId="{5676684D-C6A6-4479-81E2-5B80133299DC}" dt="2020-07-30T08:24:12.222" v="776"/>
          <ac:grpSpMkLst>
            <pc:docMk/>
            <pc:sldMk cId="363971001" sldId="261"/>
            <ac:grpSpMk id="478" creationId="{0584CDFA-96BB-4BD5-9A44-5F0CF653DC7F}"/>
          </ac:grpSpMkLst>
        </pc:grpChg>
        <pc:grpChg chg="mod">
          <ac:chgData name="Daniela Beck" userId="10600121b971e09f" providerId="LiveId" clId="{5676684D-C6A6-4479-81E2-5B80133299DC}" dt="2020-07-30T08:24:12.222" v="776"/>
          <ac:grpSpMkLst>
            <pc:docMk/>
            <pc:sldMk cId="363971001" sldId="261"/>
            <ac:grpSpMk id="479" creationId="{A5D05C77-7630-4852-9A12-A09192DB112C}"/>
          </ac:grpSpMkLst>
        </pc:grpChg>
        <pc:grpChg chg="mod">
          <ac:chgData name="Daniela Beck" userId="10600121b971e09f" providerId="LiveId" clId="{5676684D-C6A6-4479-81E2-5B80133299DC}" dt="2020-07-30T08:24:12.222" v="776"/>
          <ac:grpSpMkLst>
            <pc:docMk/>
            <pc:sldMk cId="363971001" sldId="261"/>
            <ac:grpSpMk id="481" creationId="{8C1A2B1F-63DC-43AB-89EE-9EDD1D37309D}"/>
          </ac:grpSpMkLst>
        </pc:grpChg>
        <pc:grpChg chg="mod">
          <ac:chgData name="Daniela Beck" userId="10600121b971e09f" providerId="LiveId" clId="{5676684D-C6A6-4479-81E2-5B80133299DC}" dt="2020-07-30T08:24:12.222" v="776"/>
          <ac:grpSpMkLst>
            <pc:docMk/>
            <pc:sldMk cId="363971001" sldId="261"/>
            <ac:grpSpMk id="482" creationId="{25E5152A-2050-4BD8-8A9F-B42C6F532346}"/>
          </ac:grpSpMkLst>
        </pc:grpChg>
        <pc:grpChg chg="mod">
          <ac:chgData name="Daniela Beck" userId="10600121b971e09f" providerId="LiveId" clId="{5676684D-C6A6-4479-81E2-5B80133299DC}" dt="2020-07-30T08:24:12.222" v="776"/>
          <ac:grpSpMkLst>
            <pc:docMk/>
            <pc:sldMk cId="363971001" sldId="261"/>
            <ac:grpSpMk id="483" creationId="{83D3C22A-5868-4AE4-A774-B36BFDD6CD53}"/>
          </ac:grpSpMkLst>
        </pc:grpChg>
        <pc:grpChg chg="mod">
          <ac:chgData name="Daniela Beck" userId="10600121b971e09f" providerId="LiveId" clId="{5676684D-C6A6-4479-81E2-5B80133299DC}" dt="2020-07-30T08:24:12.222" v="776"/>
          <ac:grpSpMkLst>
            <pc:docMk/>
            <pc:sldMk cId="363971001" sldId="261"/>
            <ac:grpSpMk id="484" creationId="{967BE722-A449-4B1D-9646-2F2FB7CF8EB5}"/>
          </ac:grpSpMkLst>
        </pc:grpChg>
        <pc:grpChg chg="mod">
          <ac:chgData name="Daniela Beck" userId="10600121b971e09f" providerId="LiveId" clId="{5676684D-C6A6-4479-81E2-5B80133299DC}" dt="2020-07-30T08:24:12.222" v="776"/>
          <ac:grpSpMkLst>
            <pc:docMk/>
            <pc:sldMk cId="363971001" sldId="261"/>
            <ac:grpSpMk id="516" creationId="{59CB8E47-FB1F-458E-AB0E-A6223DE6E524}"/>
          </ac:grpSpMkLst>
        </pc:grpChg>
        <pc:grpChg chg="mod">
          <ac:chgData name="Daniela Beck" userId="10600121b971e09f" providerId="LiveId" clId="{5676684D-C6A6-4479-81E2-5B80133299DC}" dt="2020-07-30T08:24:12.222" v="776"/>
          <ac:grpSpMkLst>
            <pc:docMk/>
            <pc:sldMk cId="363971001" sldId="261"/>
            <ac:grpSpMk id="517" creationId="{CD382D40-BFA4-4FF5-A0BD-B54C8FA7E144}"/>
          </ac:grpSpMkLst>
        </pc:grpChg>
        <pc:grpChg chg="mod">
          <ac:chgData name="Daniela Beck" userId="10600121b971e09f" providerId="LiveId" clId="{5676684D-C6A6-4479-81E2-5B80133299DC}" dt="2020-07-30T08:24:12.222" v="776"/>
          <ac:grpSpMkLst>
            <pc:docMk/>
            <pc:sldMk cId="363971001" sldId="261"/>
            <ac:grpSpMk id="518" creationId="{D0570821-3896-4D04-AADE-AA3C0C1450FC}"/>
          </ac:grpSpMkLst>
        </pc:grpChg>
        <pc:grpChg chg="mod">
          <ac:chgData name="Daniela Beck" userId="10600121b971e09f" providerId="LiveId" clId="{5676684D-C6A6-4479-81E2-5B80133299DC}" dt="2020-07-30T08:24:12.222" v="776"/>
          <ac:grpSpMkLst>
            <pc:docMk/>
            <pc:sldMk cId="363971001" sldId="261"/>
            <ac:grpSpMk id="519" creationId="{A4B8D51C-4270-41EB-B35F-91CC7059E50D}"/>
          </ac:grpSpMkLst>
        </pc:grpChg>
        <pc:grpChg chg="mod">
          <ac:chgData name="Daniela Beck" userId="10600121b971e09f" providerId="LiveId" clId="{5676684D-C6A6-4479-81E2-5B80133299DC}" dt="2020-07-30T08:24:12.222" v="776"/>
          <ac:grpSpMkLst>
            <pc:docMk/>
            <pc:sldMk cId="363971001" sldId="261"/>
            <ac:grpSpMk id="520" creationId="{DEFE32E0-E115-4C1C-BDC6-DC9022A89D62}"/>
          </ac:grpSpMkLst>
        </pc:grpChg>
        <pc:grpChg chg="mod">
          <ac:chgData name="Daniela Beck" userId="10600121b971e09f" providerId="LiveId" clId="{5676684D-C6A6-4479-81E2-5B80133299DC}" dt="2020-07-30T08:24:12.222" v="776"/>
          <ac:grpSpMkLst>
            <pc:docMk/>
            <pc:sldMk cId="363971001" sldId="261"/>
            <ac:grpSpMk id="521" creationId="{6B2CD027-6A25-4208-82D6-C5CAB9223DD6}"/>
          </ac:grpSpMkLst>
        </pc:grpChg>
        <pc:grpChg chg="mod">
          <ac:chgData name="Daniela Beck" userId="10600121b971e09f" providerId="LiveId" clId="{5676684D-C6A6-4479-81E2-5B80133299DC}" dt="2020-07-30T08:24:12.222" v="776"/>
          <ac:grpSpMkLst>
            <pc:docMk/>
            <pc:sldMk cId="363971001" sldId="261"/>
            <ac:grpSpMk id="522" creationId="{50B40F53-7850-452F-85F7-2AAE489AC609}"/>
          </ac:grpSpMkLst>
        </pc:grpChg>
        <pc:grpChg chg="mod">
          <ac:chgData name="Daniela Beck" userId="10600121b971e09f" providerId="LiveId" clId="{5676684D-C6A6-4479-81E2-5B80133299DC}" dt="2020-07-30T08:24:12.222" v="776"/>
          <ac:grpSpMkLst>
            <pc:docMk/>
            <pc:sldMk cId="363971001" sldId="261"/>
            <ac:grpSpMk id="523" creationId="{531DDC65-E308-47E5-870F-0E7DD1F27F7B}"/>
          </ac:grpSpMkLst>
        </pc:grpChg>
        <pc:grpChg chg="mod">
          <ac:chgData name="Daniela Beck" userId="10600121b971e09f" providerId="LiveId" clId="{5676684D-C6A6-4479-81E2-5B80133299DC}" dt="2020-07-30T08:24:12.222" v="776"/>
          <ac:grpSpMkLst>
            <pc:docMk/>
            <pc:sldMk cId="363971001" sldId="261"/>
            <ac:grpSpMk id="525" creationId="{9EC0D0F9-7A99-4E2C-91DF-0FCDC7DF4560}"/>
          </ac:grpSpMkLst>
        </pc:grpChg>
        <pc:grpChg chg="mod">
          <ac:chgData name="Daniela Beck" userId="10600121b971e09f" providerId="LiveId" clId="{5676684D-C6A6-4479-81E2-5B80133299DC}" dt="2020-07-30T08:24:12.222" v="776"/>
          <ac:grpSpMkLst>
            <pc:docMk/>
            <pc:sldMk cId="363971001" sldId="261"/>
            <ac:grpSpMk id="526" creationId="{7151DBAC-BD22-4083-82A5-6E77B7B7C73C}"/>
          </ac:grpSpMkLst>
        </pc:grpChg>
        <pc:grpChg chg="mod">
          <ac:chgData name="Daniela Beck" userId="10600121b971e09f" providerId="LiveId" clId="{5676684D-C6A6-4479-81E2-5B80133299DC}" dt="2020-07-30T08:24:12.222" v="776"/>
          <ac:grpSpMkLst>
            <pc:docMk/>
            <pc:sldMk cId="363971001" sldId="261"/>
            <ac:grpSpMk id="527" creationId="{A5ED349D-7345-4187-B6BD-D54FBDB07CC5}"/>
          </ac:grpSpMkLst>
        </pc:grpChg>
        <pc:grpChg chg="mod">
          <ac:chgData name="Daniela Beck" userId="10600121b971e09f" providerId="LiveId" clId="{5676684D-C6A6-4479-81E2-5B80133299DC}" dt="2020-07-30T08:24:12.222" v="776"/>
          <ac:grpSpMkLst>
            <pc:docMk/>
            <pc:sldMk cId="363971001" sldId="261"/>
            <ac:grpSpMk id="528" creationId="{23DFB0E4-85F2-40BC-9D9B-28D4583D84D3}"/>
          </ac:grpSpMkLst>
        </pc:grpChg>
        <pc:grpChg chg="mod">
          <ac:chgData name="Daniela Beck" userId="10600121b971e09f" providerId="LiveId" clId="{5676684D-C6A6-4479-81E2-5B80133299DC}" dt="2020-07-30T08:24:12.222" v="776"/>
          <ac:grpSpMkLst>
            <pc:docMk/>
            <pc:sldMk cId="363971001" sldId="261"/>
            <ac:grpSpMk id="560" creationId="{4C119F91-BA1B-4603-A84D-79497C445480}"/>
          </ac:grpSpMkLst>
        </pc:grpChg>
        <pc:grpChg chg="mod">
          <ac:chgData name="Daniela Beck" userId="10600121b971e09f" providerId="LiveId" clId="{5676684D-C6A6-4479-81E2-5B80133299DC}" dt="2020-07-30T08:24:12.222" v="776"/>
          <ac:grpSpMkLst>
            <pc:docMk/>
            <pc:sldMk cId="363971001" sldId="261"/>
            <ac:grpSpMk id="561" creationId="{1EA0A31D-BFFD-4217-AE52-CFB04B08BE09}"/>
          </ac:grpSpMkLst>
        </pc:grpChg>
        <pc:grpChg chg="mod">
          <ac:chgData name="Daniela Beck" userId="10600121b971e09f" providerId="LiveId" clId="{5676684D-C6A6-4479-81E2-5B80133299DC}" dt="2020-07-30T08:24:12.222" v="776"/>
          <ac:grpSpMkLst>
            <pc:docMk/>
            <pc:sldMk cId="363971001" sldId="261"/>
            <ac:grpSpMk id="562" creationId="{AB611274-6133-463C-881C-E6EAE53DF0EB}"/>
          </ac:grpSpMkLst>
        </pc:grpChg>
        <pc:grpChg chg="mod">
          <ac:chgData name="Daniela Beck" userId="10600121b971e09f" providerId="LiveId" clId="{5676684D-C6A6-4479-81E2-5B80133299DC}" dt="2020-07-30T08:24:12.222" v="776"/>
          <ac:grpSpMkLst>
            <pc:docMk/>
            <pc:sldMk cId="363971001" sldId="261"/>
            <ac:grpSpMk id="563" creationId="{E3198BBE-2027-4E86-AC14-AECD6DBC1902}"/>
          </ac:grpSpMkLst>
        </pc:grpChg>
        <pc:grpChg chg="mod">
          <ac:chgData name="Daniela Beck" userId="10600121b971e09f" providerId="LiveId" clId="{5676684D-C6A6-4479-81E2-5B80133299DC}" dt="2020-07-30T08:24:12.222" v="776"/>
          <ac:grpSpMkLst>
            <pc:docMk/>
            <pc:sldMk cId="363971001" sldId="261"/>
            <ac:grpSpMk id="564" creationId="{1D233D84-DABF-4840-A534-4C9FBFF3C56E}"/>
          </ac:grpSpMkLst>
        </pc:grpChg>
        <pc:grpChg chg="mod">
          <ac:chgData name="Daniela Beck" userId="10600121b971e09f" providerId="LiveId" clId="{5676684D-C6A6-4479-81E2-5B80133299DC}" dt="2020-07-30T08:24:12.222" v="776"/>
          <ac:grpSpMkLst>
            <pc:docMk/>
            <pc:sldMk cId="363971001" sldId="261"/>
            <ac:grpSpMk id="565" creationId="{2F98C2F9-D047-4F52-A0FE-6A285B80064A}"/>
          </ac:grpSpMkLst>
        </pc:grpChg>
        <pc:grpChg chg="mod">
          <ac:chgData name="Daniela Beck" userId="10600121b971e09f" providerId="LiveId" clId="{5676684D-C6A6-4479-81E2-5B80133299DC}" dt="2020-07-30T08:24:12.222" v="776"/>
          <ac:grpSpMkLst>
            <pc:docMk/>
            <pc:sldMk cId="363971001" sldId="261"/>
            <ac:grpSpMk id="566" creationId="{F4F29363-E007-4299-97A0-2A33CFB92B5F}"/>
          </ac:grpSpMkLst>
        </pc:grpChg>
        <pc:grpChg chg="mod">
          <ac:chgData name="Daniela Beck" userId="10600121b971e09f" providerId="LiveId" clId="{5676684D-C6A6-4479-81E2-5B80133299DC}" dt="2020-07-30T08:24:12.222" v="776"/>
          <ac:grpSpMkLst>
            <pc:docMk/>
            <pc:sldMk cId="363971001" sldId="261"/>
            <ac:grpSpMk id="567" creationId="{DF65B184-F1EA-4FE5-8190-582EC7561B8C}"/>
          </ac:grpSpMkLst>
        </pc:grpChg>
        <pc:grpChg chg="mod">
          <ac:chgData name="Daniela Beck" userId="10600121b971e09f" providerId="LiveId" clId="{5676684D-C6A6-4479-81E2-5B80133299DC}" dt="2020-07-30T08:24:12.222" v="776"/>
          <ac:grpSpMkLst>
            <pc:docMk/>
            <pc:sldMk cId="363971001" sldId="261"/>
            <ac:grpSpMk id="569" creationId="{47F45255-B00B-4A95-B77C-15529E83161A}"/>
          </ac:grpSpMkLst>
        </pc:grpChg>
        <pc:grpChg chg="mod">
          <ac:chgData name="Daniela Beck" userId="10600121b971e09f" providerId="LiveId" clId="{5676684D-C6A6-4479-81E2-5B80133299DC}" dt="2020-07-30T08:24:12.222" v="776"/>
          <ac:grpSpMkLst>
            <pc:docMk/>
            <pc:sldMk cId="363971001" sldId="261"/>
            <ac:grpSpMk id="570" creationId="{BFC7ECC3-E31A-4804-BE3D-5BE2AF6A62AE}"/>
          </ac:grpSpMkLst>
        </pc:grpChg>
        <pc:grpChg chg="mod">
          <ac:chgData name="Daniela Beck" userId="10600121b971e09f" providerId="LiveId" clId="{5676684D-C6A6-4479-81E2-5B80133299DC}" dt="2020-07-30T08:24:12.222" v="776"/>
          <ac:grpSpMkLst>
            <pc:docMk/>
            <pc:sldMk cId="363971001" sldId="261"/>
            <ac:grpSpMk id="571" creationId="{651F55EB-EB30-43C0-B9E9-858DA6719508}"/>
          </ac:grpSpMkLst>
        </pc:grpChg>
        <pc:grpChg chg="mod">
          <ac:chgData name="Daniela Beck" userId="10600121b971e09f" providerId="LiveId" clId="{5676684D-C6A6-4479-81E2-5B80133299DC}" dt="2020-07-30T08:24:12.222" v="776"/>
          <ac:grpSpMkLst>
            <pc:docMk/>
            <pc:sldMk cId="363971001" sldId="261"/>
            <ac:grpSpMk id="572" creationId="{12678171-A083-4DE2-AC1E-BBCDA522E084}"/>
          </ac:grpSpMkLst>
        </pc:grpChg>
        <pc:grpChg chg="mod">
          <ac:chgData name="Daniela Beck" userId="10600121b971e09f" providerId="LiveId" clId="{5676684D-C6A6-4479-81E2-5B80133299DC}" dt="2020-07-30T08:24:12.222" v="776"/>
          <ac:grpSpMkLst>
            <pc:docMk/>
            <pc:sldMk cId="363971001" sldId="261"/>
            <ac:grpSpMk id="604" creationId="{9367315D-6DE6-472F-B06E-92BAA0E69305}"/>
          </ac:grpSpMkLst>
        </pc:grpChg>
        <pc:grpChg chg="mod">
          <ac:chgData name="Daniela Beck" userId="10600121b971e09f" providerId="LiveId" clId="{5676684D-C6A6-4479-81E2-5B80133299DC}" dt="2020-07-30T08:24:12.222" v="776"/>
          <ac:grpSpMkLst>
            <pc:docMk/>
            <pc:sldMk cId="363971001" sldId="261"/>
            <ac:grpSpMk id="605" creationId="{F6589CB8-47A8-4AA9-9436-B8608FB12A69}"/>
          </ac:grpSpMkLst>
        </pc:grpChg>
        <pc:grpChg chg="mod">
          <ac:chgData name="Daniela Beck" userId="10600121b971e09f" providerId="LiveId" clId="{5676684D-C6A6-4479-81E2-5B80133299DC}" dt="2020-07-30T08:24:12.222" v="776"/>
          <ac:grpSpMkLst>
            <pc:docMk/>
            <pc:sldMk cId="363971001" sldId="261"/>
            <ac:grpSpMk id="606" creationId="{10722C83-1697-42D6-8223-C28AD6A8BDF8}"/>
          </ac:grpSpMkLst>
        </pc:grpChg>
        <pc:grpChg chg="mod">
          <ac:chgData name="Daniela Beck" userId="10600121b971e09f" providerId="LiveId" clId="{5676684D-C6A6-4479-81E2-5B80133299DC}" dt="2020-07-30T08:24:12.222" v="776"/>
          <ac:grpSpMkLst>
            <pc:docMk/>
            <pc:sldMk cId="363971001" sldId="261"/>
            <ac:grpSpMk id="607" creationId="{7BBDD16B-E325-4F8E-BC66-532B479E56F1}"/>
          </ac:grpSpMkLst>
        </pc:grpChg>
        <pc:grpChg chg="mod">
          <ac:chgData name="Daniela Beck" userId="10600121b971e09f" providerId="LiveId" clId="{5676684D-C6A6-4479-81E2-5B80133299DC}" dt="2020-07-30T08:24:12.222" v="776"/>
          <ac:grpSpMkLst>
            <pc:docMk/>
            <pc:sldMk cId="363971001" sldId="261"/>
            <ac:grpSpMk id="608" creationId="{4F9D85F4-677B-4AEF-92CF-9D80DE3F9E73}"/>
          </ac:grpSpMkLst>
        </pc:grpChg>
        <pc:grpChg chg="mod">
          <ac:chgData name="Daniela Beck" userId="10600121b971e09f" providerId="LiveId" clId="{5676684D-C6A6-4479-81E2-5B80133299DC}" dt="2020-07-30T08:24:12.222" v="776"/>
          <ac:grpSpMkLst>
            <pc:docMk/>
            <pc:sldMk cId="363971001" sldId="261"/>
            <ac:grpSpMk id="609" creationId="{982D0604-875A-4077-B276-AE5FC5B0A67A}"/>
          </ac:grpSpMkLst>
        </pc:grpChg>
        <pc:grpChg chg="mod">
          <ac:chgData name="Daniela Beck" userId="10600121b971e09f" providerId="LiveId" clId="{5676684D-C6A6-4479-81E2-5B80133299DC}" dt="2020-07-30T08:24:12.222" v="776"/>
          <ac:grpSpMkLst>
            <pc:docMk/>
            <pc:sldMk cId="363971001" sldId="261"/>
            <ac:grpSpMk id="610" creationId="{0EAF55AD-7D3E-43DE-B2A1-D84CFEFC506D}"/>
          </ac:grpSpMkLst>
        </pc:grpChg>
        <pc:grpChg chg="mod">
          <ac:chgData name="Daniela Beck" userId="10600121b971e09f" providerId="LiveId" clId="{5676684D-C6A6-4479-81E2-5B80133299DC}" dt="2020-07-30T08:24:12.222" v="776"/>
          <ac:grpSpMkLst>
            <pc:docMk/>
            <pc:sldMk cId="363971001" sldId="261"/>
            <ac:grpSpMk id="611" creationId="{B8E6B261-66F2-4E7A-84EB-59B8C935D85E}"/>
          </ac:grpSpMkLst>
        </pc:grpChg>
        <pc:grpChg chg="mod">
          <ac:chgData name="Daniela Beck" userId="10600121b971e09f" providerId="LiveId" clId="{5676684D-C6A6-4479-81E2-5B80133299DC}" dt="2020-07-30T08:24:12.222" v="776"/>
          <ac:grpSpMkLst>
            <pc:docMk/>
            <pc:sldMk cId="363971001" sldId="261"/>
            <ac:grpSpMk id="613" creationId="{18E3EA35-095B-4028-A8BB-98B09E839EE2}"/>
          </ac:grpSpMkLst>
        </pc:grpChg>
        <pc:grpChg chg="mod">
          <ac:chgData name="Daniela Beck" userId="10600121b971e09f" providerId="LiveId" clId="{5676684D-C6A6-4479-81E2-5B80133299DC}" dt="2020-07-30T08:24:12.222" v="776"/>
          <ac:grpSpMkLst>
            <pc:docMk/>
            <pc:sldMk cId="363971001" sldId="261"/>
            <ac:grpSpMk id="614" creationId="{0ACB235C-A332-4679-915F-816CA76B1529}"/>
          </ac:grpSpMkLst>
        </pc:grpChg>
        <pc:grpChg chg="mod">
          <ac:chgData name="Daniela Beck" userId="10600121b971e09f" providerId="LiveId" clId="{5676684D-C6A6-4479-81E2-5B80133299DC}" dt="2020-07-30T08:24:12.222" v="776"/>
          <ac:grpSpMkLst>
            <pc:docMk/>
            <pc:sldMk cId="363971001" sldId="261"/>
            <ac:grpSpMk id="615" creationId="{B68CBAEE-8E36-4B06-89AE-9839F236F3DD}"/>
          </ac:grpSpMkLst>
        </pc:grpChg>
        <pc:grpChg chg="mod">
          <ac:chgData name="Daniela Beck" userId="10600121b971e09f" providerId="LiveId" clId="{5676684D-C6A6-4479-81E2-5B80133299DC}" dt="2020-07-30T08:24:12.222" v="776"/>
          <ac:grpSpMkLst>
            <pc:docMk/>
            <pc:sldMk cId="363971001" sldId="261"/>
            <ac:grpSpMk id="616" creationId="{9E1D55E0-3C62-40EF-BFEA-4E4F2CA3905E}"/>
          </ac:grpSpMkLst>
        </pc:grpChg>
        <pc:grpChg chg="mod">
          <ac:chgData name="Daniela Beck" userId="10600121b971e09f" providerId="LiveId" clId="{5676684D-C6A6-4479-81E2-5B80133299DC}" dt="2020-07-30T08:24:12.222" v="776"/>
          <ac:grpSpMkLst>
            <pc:docMk/>
            <pc:sldMk cId="363971001" sldId="261"/>
            <ac:grpSpMk id="648" creationId="{64B64194-6DAF-418C-89F7-FF31537DDBDC}"/>
          </ac:grpSpMkLst>
        </pc:grpChg>
        <pc:grpChg chg="mod">
          <ac:chgData name="Daniela Beck" userId="10600121b971e09f" providerId="LiveId" clId="{5676684D-C6A6-4479-81E2-5B80133299DC}" dt="2020-07-30T08:24:12.222" v="776"/>
          <ac:grpSpMkLst>
            <pc:docMk/>
            <pc:sldMk cId="363971001" sldId="261"/>
            <ac:grpSpMk id="649" creationId="{A0C5FC3F-AFFB-4DCF-9C91-2B8A2B85D91E}"/>
          </ac:grpSpMkLst>
        </pc:grpChg>
        <pc:grpChg chg="mod">
          <ac:chgData name="Daniela Beck" userId="10600121b971e09f" providerId="LiveId" clId="{5676684D-C6A6-4479-81E2-5B80133299DC}" dt="2020-07-30T08:24:12.222" v="776"/>
          <ac:grpSpMkLst>
            <pc:docMk/>
            <pc:sldMk cId="363971001" sldId="261"/>
            <ac:grpSpMk id="650" creationId="{095CF072-1679-4D01-9293-0EEB1682C1BE}"/>
          </ac:grpSpMkLst>
        </pc:grpChg>
        <pc:grpChg chg="mod">
          <ac:chgData name="Daniela Beck" userId="10600121b971e09f" providerId="LiveId" clId="{5676684D-C6A6-4479-81E2-5B80133299DC}" dt="2020-07-30T08:24:12.222" v="776"/>
          <ac:grpSpMkLst>
            <pc:docMk/>
            <pc:sldMk cId="363971001" sldId="261"/>
            <ac:grpSpMk id="651" creationId="{86480BAC-3195-49BE-96F3-E2E348F2BA03}"/>
          </ac:grpSpMkLst>
        </pc:grpChg>
        <pc:grpChg chg="mod">
          <ac:chgData name="Daniela Beck" userId="10600121b971e09f" providerId="LiveId" clId="{5676684D-C6A6-4479-81E2-5B80133299DC}" dt="2020-07-30T08:24:12.222" v="776"/>
          <ac:grpSpMkLst>
            <pc:docMk/>
            <pc:sldMk cId="363971001" sldId="261"/>
            <ac:grpSpMk id="652" creationId="{0DC0809B-B699-4147-A862-B44A72BB087A}"/>
          </ac:grpSpMkLst>
        </pc:grpChg>
        <pc:grpChg chg="mod">
          <ac:chgData name="Daniela Beck" userId="10600121b971e09f" providerId="LiveId" clId="{5676684D-C6A6-4479-81E2-5B80133299DC}" dt="2020-07-30T08:24:12.222" v="776"/>
          <ac:grpSpMkLst>
            <pc:docMk/>
            <pc:sldMk cId="363971001" sldId="261"/>
            <ac:grpSpMk id="653" creationId="{71924327-1ED7-44F5-9B18-0E41E01E31C2}"/>
          </ac:grpSpMkLst>
        </pc:grpChg>
        <pc:grpChg chg="mod">
          <ac:chgData name="Daniela Beck" userId="10600121b971e09f" providerId="LiveId" clId="{5676684D-C6A6-4479-81E2-5B80133299DC}" dt="2020-07-30T08:24:12.222" v="776"/>
          <ac:grpSpMkLst>
            <pc:docMk/>
            <pc:sldMk cId="363971001" sldId="261"/>
            <ac:grpSpMk id="654" creationId="{B93F9202-9D41-43A2-8D8D-9D09B41BC8FC}"/>
          </ac:grpSpMkLst>
        </pc:grpChg>
        <pc:grpChg chg="mod">
          <ac:chgData name="Daniela Beck" userId="10600121b971e09f" providerId="LiveId" clId="{5676684D-C6A6-4479-81E2-5B80133299DC}" dt="2020-07-30T08:24:12.222" v="776"/>
          <ac:grpSpMkLst>
            <pc:docMk/>
            <pc:sldMk cId="363971001" sldId="261"/>
            <ac:grpSpMk id="655" creationId="{FFA8AB34-307C-477E-810A-60E7075F5803}"/>
          </ac:grpSpMkLst>
        </pc:grpChg>
        <pc:grpChg chg="mod">
          <ac:chgData name="Daniela Beck" userId="10600121b971e09f" providerId="LiveId" clId="{5676684D-C6A6-4479-81E2-5B80133299DC}" dt="2020-07-30T08:24:12.222" v="776"/>
          <ac:grpSpMkLst>
            <pc:docMk/>
            <pc:sldMk cId="363971001" sldId="261"/>
            <ac:grpSpMk id="657" creationId="{8A3C7267-39ED-4FD4-9099-3DB1BB35F891}"/>
          </ac:grpSpMkLst>
        </pc:grpChg>
        <pc:grpChg chg="mod">
          <ac:chgData name="Daniela Beck" userId="10600121b971e09f" providerId="LiveId" clId="{5676684D-C6A6-4479-81E2-5B80133299DC}" dt="2020-07-30T08:24:12.222" v="776"/>
          <ac:grpSpMkLst>
            <pc:docMk/>
            <pc:sldMk cId="363971001" sldId="261"/>
            <ac:grpSpMk id="658" creationId="{074750E4-D5EE-4506-B222-CF4F5D77E937}"/>
          </ac:grpSpMkLst>
        </pc:grpChg>
        <pc:grpChg chg="mod">
          <ac:chgData name="Daniela Beck" userId="10600121b971e09f" providerId="LiveId" clId="{5676684D-C6A6-4479-81E2-5B80133299DC}" dt="2020-07-30T08:24:12.222" v="776"/>
          <ac:grpSpMkLst>
            <pc:docMk/>
            <pc:sldMk cId="363971001" sldId="261"/>
            <ac:grpSpMk id="659" creationId="{255BCA25-1A03-496A-8D95-458D61D03913}"/>
          </ac:grpSpMkLst>
        </pc:grpChg>
        <pc:grpChg chg="mod">
          <ac:chgData name="Daniela Beck" userId="10600121b971e09f" providerId="LiveId" clId="{5676684D-C6A6-4479-81E2-5B80133299DC}" dt="2020-07-30T08:24:12.222" v="776"/>
          <ac:grpSpMkLst>
            <pc:docMk/>
            <pc:sldMk cId="363971001" sldId="261"/>
            <ac:grpSpMk id="660" creationId="{09C31663-4167-4296-A901-388B577B5610}"/>
          </ac:grpSpMkLst>
        </pc:grpChg>
        <pc:grpChg chg="mod">
          <ac:chgData name="Daniela Beck" userId="10600121b971e09f" providerId="LiveId" clId="{5676684D-C6A6-4479-81E2-5B80133299DC}" dt="2020-07-30T08:24:12.222" v="776"/>
          <ac:grpSpMkLst>
            <pc:docMk/>
            <pc:sldMk cId="363971001" sldId="261"/>
            <ac:grpSpMk id="692" creationId="{58443114-9963-494D-BA0B-E982CFA37D24}"/>
          </ac:grpSpMkLst>
        </pc:grpChg>
        <pc:grpChg chg="mod">
          <ac:chgData name="Daniela Beck" userId="10600121b971e09f" providerId="LiveId" clId="{5676684D-C6A6-4479-81E2-5B80133299DC}" dt="2020-07-30T08:24:12.222" v="776"/>
          <ac:grpSpMkLst>
            <pc:docMk/>
            <pc:sldMk cId="363971001" sldId="261"/>
            <ac:grpSpMk id="693" creationId="{D8312EE4-4E42-409D-9360-059C2AAE1134}"/>
          </ac:grpSpMkLst>
        </pc:grpChg>
        <pc:grpChg chg="mod">
          <ac:chgData name="Daniela Beck" userId="10600121b971e09f" providerId="LiveId" clId="{5676684D-C6A6-4479-81E2-5B80133299DC}" dt="2020-07-30T08:24:12.222" v="776"/>
          <ac:grpSpMkLst>
            <pc:docMk/>
            <pc:sldMk cId="363971001" sldId="261"/>
            <ac:grpSpMk id="694" creationId="{57CD11EF-A38B-4993-8D1D-9A2D9CF07C87}"/>
          </ac:grpSpMkLst>
        </pc:grpChg>
        <pc:grpChg chg="mod">
          <ac:chgData name="Daniela Beck" userId="10600121b971e09f" providerId="LiveId" clId="{5676684D-C6A6-4479-81E2-5B80133299DC}" dt="2020-07-30T08:24:12.222" v="776"/>
          <ac:grpSpMkLst>
            <pc:docMk/>
            <pc:sldMk cId="363971001" sldId="261"/>
            <ac:grpSpMk id="695" creationId="{2F637036-8C7D-4430-826E-EE2A7B42A90D}"/>
          </ac:grpSpMkLst>
        </pc:grpChg>
        <pc:grpChg chg="mod">
          <ac:chgData name="Daniela Beck" userId="10600121b971e09f" providerId="LiveId" clId="{5676684D-C6A6-4479-81E2-5B80133299DC}" dt="2020-07-30T08:24:12.222" v="776"/>
          <ac:grpSpMkLst>
            <pc:docMk/>
            <pc:sldMk cId="363971001" sldId="261"/>
            <ac:grpSpMk id="696" creationId="{9C6C9579-D93E-421E-9978-4FFA79EB5F0E}"/>
          </ac:grpSpMkLst>
        </pc:grpChg>
        <pc:grpChg chg="mod">
          <ac:chgData name="Daniela Beck" userId="10600121b971e09f" providerId="LiveId" clId="{5676684D-C6A6-4479-81E2-5B80133299DC}" dt="2020-07-30T08:24:12.222" v="776"/>
          <ac:grpSpMkLst>
            <pc:docMk/>
            <pc:sldMk cId="363971001" sldId="261"/>
            <ac:grpSpMk id="697" creationId="{88326090-0F3F-4D50-B4C4-5C2A97D98333}"/>
          </ac:grpSpMkLst>
        </pc:grpChg>
        <pc:grpChg chg="mod">
          <ac:chgData name="Daniela Beck" userId="10600121b971e09f" providerId="LiveId" clId="{5676684D-C6A6-4479-81E2-5B80133299DC}" dt="2020-07-30T08:24:12.222" v="776"/>
          <ac:grpSpMkLst>
            <pc:docMk/>
            <pc:sldMk cId="363971001" sldId="261"/>
            <ac:grpSpMk id="698" creationId="{332A62CE-6266-4302-91D9-AA26EE2924CF}"/>
          </ac:grpSpMkLst>
        </pc:grpChg>
        <pc:grpChg chg="mod">
          <ac:chgData name="Daniela Beck" userId="10600121b971e09f" providerId="LiveId" clId="{5676684D-C6A6-4479-81E2-5B80133299DC}" dt="2020-07-30T08:24:12.222" v="776"/>
          <ac:grpSpMkLst>
            <pc:docMk/>
            <pc:sldMk cId="363971001" sldId="261"/>
            <ac:grpSpMk id="699" creationId="{C5F9C2A2-182F-4FC7-8DB5-682C53946DD6}"/>
          </ac:grpSpMkLst>
        </pc:grpChg>
        <pc:grpChg chg="mod">
          <ac:chgData name="Daniela Beck" userId="10600121b971e09f" providerId="LiveId" clId="{5676684D-C6A6-4479-81E2-5B80133299DC}" dt="2020-07-30T08:24:12.222" v="776"/>
          <ac:grpSpMkLst>
            <pc:docMk/>
            <pc:sldMk cId="363971001" sldId="261"/>
            <ac:grpSpMk id="701" creationId="{E3E9BD38-E64D-4EBC-A162-A3D68BAFDDB5}"/>
          </ac:grpSpMkLst>
        </pc:grpChg>
        <pc:grpChg chg="mod">
          <ac:chgData name="Daniela Beck" userId="10600121b971e09f" providerId="LiveId" clId="{5676684D-C6A6-4479-81E2-5B80133299DC}" dt="2020-07-30T08:24:12.222" v="776"/>
          <ac:grpSpMkLst>
            <pc:docMk/>
            <pc:sldMk cId="363971001" sldId="261"/>
            <ac:grpSpMk id="702" creationId="{4A2AFE5E-6F4C-42CA-8F2B-7E18C7E01C2E}"/>
          </ac:grpSpMkLst>
        </pc:grpChg>
        <pc:grpChg chg="mod">
          <ac:chgData name="Daniela Beck" userId="10600121b971e09f" providerId="LiveId" clId="{5676684D-C6A6-4479-81E2-5B80133299DC}" dt="2020-07-30T08:24:12.222" v="776"/>
          <ac:grpSpMkLst>
            <pc:docMk/>
            <pc:sldMk cId="363971001" sldId="261"/>
            <ac:grpSpMk id="703" creationId="{E0B2B017-6C5B-4933-B77D-2C8A1600713A}"/>
          </ac:grpSpMkLst>
        </pc:grpChg>
        <pc:grpChg chg="mod">
          <ac:chgData name="Daniela Beck" userId="10600121b971e09f" providerId="LiveId" clId="{5676684D-C6A6-4479-81E2-5B80133299DC}" dt="2020-07-30T08:24:12.222" v="776"/>
          <ac:grpSpMkLst>
            <pc:docMk/>
            <pc:sldMk cId="363971001" sldId="261"/>
            <ac:grpSpMk id="704" creationId="{2C5CDD9B-AE23-4CFD-BA72-9921614B822A}"/>
          </ac:grpSpMkLst>
        </pc:grpChg>
        <pc:grpChg chg="add del mod">
          <ac:chgData name="Daniela Beck" userId="10600121b971e09f" providerId="LiveId" clId="{5676684D-C6A6-4479-81E2-5B80133299DC}" dt="2020-07-30T08:24:12.222" v="776"/>
          <ac:grpSpMkLst>
            <pc:docMk/>
            <pc:sldMk cId="363971001" sldId="261"/>
            <ac:grpSpMk id="736" creationId="{F22D8DAD-40FE-44E7-8D9B-FDE9AD4E11FC}"/>
          </ac:grpSpMkLst>
        </pc:grpChg>
        <pc:grpChg chg="mod">
          <ac:chgData name="Daniela Beck" userId="10600121b971e09f" providerId="LiveId" clId="{5676684D-C6A6-4479-81E2-5B80133299DC}" dt="2020-07-30T08:24:12.222" v="776"/>
          <ac:grpSpMkLst>
            <pc:docMk/>
            <pc:sldMk cId="363971001" sldId="261"/>
            <ac:grpSpMk id="738" creationId="{83A78C91-9241-422A-8B6A-887FB5A1242B}"/>
          </ac:grpSpMkLst>
        </pc:grpChg>
        <pc:grpChg chg="mod">
          <ac:chgData name="Daniela Beck" userId="10600121b971e09f" providerId="LiveId" clId="{5676684D-C6A6-4479-81E2-5B80133299DC}" dt="2020-07-30T08:24:12.222" v="776"/>
          <ac:grpSpMkLst>
            <pc:docMk/>
            <pc:sldMk cId="363971001" sldId="261"/>
            <ac:grpSpMk id="739" creationId="{78732060-C6B7-4576-BC1B-9FEEFF2EAEED}"/>
          </ac:grpSpMkLst>
        </pc:grpChg>
        <pc:grpChg chg="mod">
          <ac:chgData name="Daniela Beck" userId="10600121b971e09f" providerId="LiveId" clId="{5676684D-C6A6-4479-81E2-5B80133299DC}" dt="2020-07-30T08:24:12.222" v="776"/>
          <ac:grpSpMkLst>
            <pc:docMk/>
            <pc:sldMk cId="363971001" sldId="261"/>
            <ac:grpSpMk id="740" creationId="{E35F437B-58C9-4749-9995-970A7604B8A7}"/>
          </ac:grpSpMkLst>
        </pc:grpChg>
        <pc:grpChg chg="mod">
          <ac:chgData name="Daniela Beck" userId="10600121b971e09f" providerId="LiveId" clId="{5676684D-C6A6-4479-81E2-5B80133299DC}" dt="2020-07-30T08:24:12.222" v="776"/>
          <ac:grpSpMkLst>
            <pc:docMk/>
            <pc:sldMk cId="363971001" sldId="261"/>
            <ac:grpSpMk id="741" creationId="{812CE7DB-04FC-478B-B53F-1A89A369281F}"/>
          </ac:grpSpMkLst>
        </pc:grpChg>
        <pc:grpChg chg="mod">
          <ac:chgData name="Daniela Beck" userId="10600121b971e09f" providerId="LiveId" clId="{5676684D-C6A6-4479-81E2-5B80133299DC}" dt="2020-07-30T08:24:12.222" v="776"/>
          <ac:grpSpMkLst>
            <pc:docMk/>
            <pc:sldMk cId="363971001" sldId="261"/>
            <ac:grpSpMk id="742" creationId="{334B022A-3D29-414C-BB83-599D4738791B}"/>
          </ac:grpSpMkLst>
        </pc:grpChg>
        <pc:grpChg chg="mod">
          <ac:chgData name="Daniela Beck" userId="10600121b971e09f" providerId="LiveId" clId="{5676684D-C6A6-4479-81E2-5B80133299DC}" dt="2020-07-30T08:24:12.222" v="776"/>
          <ac:grpSpMkLst>
            <pc:docMk/>
            <pc:sldMk cId="363971001" sldId="261"/>
            <ac:grpSpMk id="743" creationId="{6BF67C18-5787-4719-8AFF-86A73A32A6AB}"/>
          </ac:grpSpMkLst>
        </pc:grpChg>
        <pc:grpChg chg="mod">
          <ac:chgData name="Daniela Beck" userId="10600121b971e09f" providerId="LiveId" clId="{5676684D-C6A6-4479-81E2-5B80133299DC}" dt="2020-07-30T08:24:12.222" v="776"/>
          <ac:grpSpMkLst>
            <pc:docMk/>
            <pc:sldMk cId="363971001" sldId="261"/>
            <ac:grpSpMk id="744" creationId="{5071881C-8307-4559-9C58-BE0D2074C6FD}"/>
          </ac:grpSpMkLst>
        </pc:grpChg>
        <pc:grpChg chg="mod">
          <ac:chgData name="Daniela Beck" userId="10600121b971e09f" providerId="LiveId" clId="{5676684D-C6A6-4479-81E2-5B80133299DC}" dt="2020-07-30T08:24:12.222" v="776"/>
          <ac:grpSpMkLst>
            <pc:docMk/>
            <pc:sldMk cId="363971001" sldId="261"/>
            <ac:grpSpMk id="745" creationId="{87C97D5A-5D70-4484-9438-22569BB3486B}"/>
          </ac:grpSpMkLst>
        </pc:grpChg>
        <pc:grpChg chg="mod">
          <ac:chgData name="Daniela Beck" userId="10600121b971e09f" providerId="LiveId" clId="{5676684D-C6A6-4479-81E2-5B80133299DC}" dt="2020-07-30T08:24:12.222" v="776"/>
          <ac:grpSpMkLst>
            <pc:docMk/>
            <pc:sldMk cId="363971001" sldId="261"/>
            <ac:grpSpMk id="747" creationId="{FCD5C71B-8103-4518-AD88-02BAFC65D1CB}"/>
          </ac:grpSpMkLst>
        </pc:grpChg>
        <pc:grpChg chg="mod">
          <ac:chgData name="Daniela Beck" userId="10600121b971e09f" providerId="LiveId" clId="{5676684D-C6A6-4479-81E2-5B80133299DC}" dt="2020-07-30T08:24:12.222" v="776"/>
          <ac:grpSpMkLst>
            <pc:docMk/>
            <pc:sldMk cId="363971001" sldId="261"/>
            <ac:grpSpMk id="748" creationId="{263F6EE6-ADFD-4036-879E-DE8931B761B2}"/>
          </ac:grpSpMkLst>
        </pc:grpChg>
        <pc:grpChg chg="mod">
          <ac:chgData name="Daniela Beck" userId="10600121b971e09f" providerId="LiveId" clId="{5676684D-C6A6-4479-81E2-5B80133299DC}" dt="2020-07-30T08:24:12.222" v="776"/>
          <ac:grpSpMkLst>
            <pc:docMk/>
            <pc:sldMk cId="363971001" sldId="261"/>
            <ac:grpSpMk id="749" creationId="{9ED073EA-16F0-44B6-90D7-3FAA81A51EBF}"/>
          </ac:grpSpMkLst>
        </pc:grpChg>
        <pc:grpChg chg="mod">
          <ac:chgData name="Daniela Beck" userId="10600121b971e09f" providerId="LiveId" clId="{5676684D-C6A6-4479-81E2-5B80133299DC}" dt="2020-07-30T08:24:12.222" v="776"/>
          <ac:grpSpMkLst>
            <pc:docMk/>
            <pc:sldMk cId="363971001" sldId="261"/>
            <ac:grpSpMk id="750" creationId="{EDA5C30E-EBD0-49B0-B2D9-9D94806F3CED}"/>
          </ac:grpSpMkLst>
        </pc:grpChg>
        <pc:grpChg chg="add del mod">
          <ac:chgData name="Daniela Beck" userId="10600121b971e09f" providerId="LiveId" clId="{5676684D-C6A6-4479-81E2-5B80133299DC}" dt="2020-07-30T08:24:12.222" v="776"/>
          <ac:grpSpMkLst>
            <pc:docMk/>
            <pc:sldMk cId="363971001" sldId="261"/>
            <ac:grpSpMk id="780" creationId="{E8BAD873-7BD9-4F1B-9529-B8803AEB600E}"/>
          </ac:grpSpMkLst>
        </pc:grpChg>
        <pc:grpChg chg="mod">
          <ac:chgData name="Daniela Beck" userId="10600121b971e09f" providerId="LiveId" clId="{5676684D-C6A6-4479-81E2-5B80133299DC}" dt="2020-07-30T08:24:12.222" v="776"/>
          <ac:grpSpMkLst>
            <pc:docMk/>
            <pc:sldMk cId="363971001" sldId="261"/>
            <ac:grpSpMk id="784" creationId="{E84890E4-7CD4-4F50-A132-54C45C5EA5D4}"/>
          </ac:grpSpMkLst>
        </pc:grpChg>
        <pc:grpChg chg="mod">
          <ac:chgData name="Daniela Beck" userId="10600121b971e09f" providerId="LiveId" clId="{5676684D-C6A6-4479-81E2-5B80133299DC}" dt="2020-07-30T08:24:12.222" v="776"/>
          <ac:grpSpMkLst>
            <pc:docMk/>
            <pc:sldMk cId="363971001" sldId="261"/>
            <ac:grpSpMk id="785" creationId="{01AE6425-5B10-40E4-AFBD-B28866E74681}"/>
          </ac:grpSpMkLst>
        </pc:grpChg>
        <pc:grpChg chg="add mod">
          <ac:chgData name="Daniela Beck" userId="10600121b971e09f" providerId="LiveId" clId="{5676684D-C6A6-4479-81E2-5B80133299DC}" dt="2020-07-30T08:38:18.564" v="1048" actId="164"/>
          <ac:grpSpMkLst>
            <pc:docMk/>
            <pc:sldMk cId="363971001" sldId="261"/>
            <ac:grpSpMk id="817" creationId="{29D8E833-0FE0-4BBC-8EC8-D8AD4238F5D5}"/>
          </ac:grpSpMkLst>
        </pc:grpChg>
        <pc:grpChg chg="add mod">
          <ac:chgData name="Daniela Beck" userId="10600121b971e09f" providerId="LiveId" clId="{5676684D-C6A6-4479-81E2-5B80133299DC}" dt="2020-07-30T08:38:18.564" v="1048" actId="164"/>
          <ac:grpSpMkLst>
            <pc:docMk/>
            <pc:sldMk cId="363971001" sldId="261"/>
            <ac:grpSpMk id="820" creationId="{72CFAE30-80A2-452B-BA64-44D78D5E1427}"/>
          </ac:grpSpMkLst>
        </pc:grpChg>
        <pc:grpChg chg="add mod">
          <ac:chgData name="Daniela Beck" userId="10600121b971e09f" providerId="LiveId" clId="{5676684D-C6A6-4479-81E2-5B80133299DC}" dt="2020-07-30T08:38:18.564" v="1048" actId="164"/>
          <ac:grpSpMkLst>
            <pc:docMk/>
            <pc:sldMk cId="363971001" sldId="261"/>
            <ac:grpSpMk id="823" creationId="{B70EBF4A-3067-4026-858F-6257207CEDDC}"/>
          </ac:grpSpMkLst>
        </pc:grpChg>
        <pc:grpChg chg="add mod">
          <ac:chgData name="Daniela Beck" userId="10600121b971e09f" providerId="LiveId" clId="{5676684D-C6A6-4479-81E2-5B80133299DC}" dt="2020-07-30T08:38:18.564" v="1048" actId="164"/>
          <ac:grpSpMkLst>
            <pc:docMk/>
            <pc:sldMk cId="363971001" sldId="261"/>
            <ac:grpSpMk id="826" creationId="{C4E6CE5B-2DF3-4482-B090-F86C6C8D40CE}"/>
          </ac:grpSpMkLst>
        </pc:grpChg>
        <pc:grpChg chg="add mod">
          <ac:chgData name="Daniela Beck" userId="10600121b971e09f" providerId="LiveId" clId="{5676684D-C6A6-4479-81E2-5B80133299DC}" dt="2020-07-30T08:38:18.564" v="1048" actId="164"/>
          <ac:grpSpMkLst>
            <pc:docMk/>
            <pc:sldMk cId="363971001" sldId="261"/>
            <ac:grpSpMk id="829" creationId="{A384CDA4-C9FF-4D4E-AD47-E2078F0CA12C}"/>
          </ac:grpSpMkLst>
        </pc:grpChg>
        <pc:grpChg chg="add mod">
          <ac:chgData name="Daniela Beck" userId="10600121b971e09f" providerId="LiveId" clId="{5676684D-C6A6-4479-81E2-5B80133299DC}" dt="2020-07-30T08:38:18.564" v="1048" actId="164"/>
          <ac:grpSpMkLst>
            <pc:docMk/>
            <pc:sldMk cId="363971001" sldId="261"/>
            <ac:grpSpMk id="832" creationId="{BAA04425-1C63-4C4D-9BE2-E3C4073EA43A}"/>
          </ac:grpSpMkLst>
        </pc:grpChg>
        <pc:grpChg chg="add mod">
          <ac:chgData name="Daniela Beck" userId="10600121b971e09f" providerId="LiveId" clId="{5676684D-C6A6-4479-81E2-5B80133299DC}" dt="2020-07-30T08:38:18.564" v="1048" actId="164"/>
          <ac:grpSpMkLst>
            <pc:docMk/>
            <pc:sldMk cId="363971001" sldId="261"/>
            <ac:grpSpMk id="844" creationId="{20D9F48C-EAE2-430A-B4F1-841F87B4A271}"/>
          </ac:grpSpMkLst>
        </pc:grpChg>
        <pc:grpChg chg="add mod">
          <ac:chgData name="Daniela Beck" userId="10600121b971e09f" providerId="LiveId" clId="{5676684D-C6A6-4479-81E2-5B80133299DC}" dt="2020-07-30T08:38:18.564" v="1048" actId="164"/>
          <ac:grpSpMkLst>
            <pc:docMk/>
            <pc:sldMk cId="363971001" sldId="261"/>
            <ac:grpSpMk id="848" creationId="{8618FC43-3FE5-4C80-815B-46FD42EBDDB9}"/>
          </ac:grpSpMkLst>
        </pc:grpChg>
        <pc:grpChg chg="add mod">
          <ac:chgData name="Daniela Beck" userId="10600121b971e09f" providerId="LiveId" clId="{5676684D-C6A6-4479-81E2-5B80133299DC}" dt="2020-07-30T08:38:18.564" v="1048" actId="164"/>
          <ac:grpSpMkLst>
            <pc:docMk/>
            <pc:sldMk cId="363971001" sldId="261"/>
            <ac:grpSpMk id="851" creationId="{76362125-B96D-4464-A501-7B8E441C95C3}"/>
          </ac:grpSpMkLst>
        </pc:grpChg>
        <pc:grpChg chg="add mod">
          <ac:chgData name="Daniela Beck" userId="10600121b971e09f" providerId="LiveId" clId="{5676684D-C6A6-4479-81E2-5B80133299DC}" dt="2020-07-30T08:38:18.564" v="1048" actId="164"/>
          <ac:grpSpMkLst>
            <pc:docMk/>
            <pc:sldMk cId="363971001" sldId="261"/>
            <ac:grpSpMk id="854" creationId="{21BD143E-1D21-4C31-816E-A646CB69D03C}"/>
          </ac:grpSpMkLst>
        </pc:grpChg>
        <pc:grpChg chg="add mod">
          <ac:chgData name="Daniela Beck" userId="10600121b971e09f" providerId="LiveId" clId="{5676684D-C6A6-4479-81E2-5B80133299DC}" dt="2020-07-30T08:38:18.564" v="1048" actId="164"/>
          <ac:grpSpMkLst>
            <pc:docMk/>
            <pc:sldMk cId="363971001" sldId="261"/>
            <ac:grpSpMk id="858" creationId="{C63C45C5-DFF9-4CB9-9DCD-9F0708E16F2D}"/>
          </ac:grpSpMkLst>
        </pc:grpChg>
        <pc:grpChg chg="add mod">
          <ac:chgData name="Daniela Beck" userId="10600121b971e09f" providerId="LiveId" clId="{5676684D-C6A6-4479-81E2-5B80133299DC}" dt="2020-07-30T08:38:18.564" v="1048" actId="164"/>
          <ac:grpSpMkLst>
            <pc:docMk/>
            <pc:sldMk cId="363971001" sldId="261"/>
            <ac:grpSpMk id="862" creationId="{4E839384-2B74-4FF7-916D-0A385C993147}"/>
          </ac:grpSpMkLst>
        </pc:grpChg>
        <pc:grpChg chg="add mod">
          <ac:chgData name="Daniela Beck" userId="10600121b971e09f" providerId="LiveId" clId="{5676684D-C6A6-4479-81E2-5B80133299DC}" dt="2020-07-30T08:38:18.564" v="1048" actId="164"/>
          <ac:grpSpMkLst>
            <pc:docMk/>
            <pc:sldMk cId="363971001" sldId="261"/>
            <ac:grpSpMk id="868" creationId="{DC520207-4132-45B9-ABFA-14B69694A8E7}"/>
          </ac:grpSpMkLst>
        </pc:grpChg>
        <pc:grpChg chg="mod">
          <ac:chgData name="Daniela Beck" userId="10600121b971e09f" providerId="LiveId" clId="{5676684D-C6A6-4479-81E2-5B80133299DC}" dt="2020-07-30T08:24:48.413" v="781"/>
          <ac:grpSpMkLst>
            <pc:docMk/>
            <pc:sldMk cId="363971001" sldId="261"/>
            <ac:grpSpMk id="871" creationId="{EABE78C5-82C9-4D1D-9E4B-5B0CF4B716A0}"/>
          </ac:grpSpMkLst>
        </pc:grpChg>
        <pc:grpChg chg="mod">
          <ac:chgData name="Daniela Beck" userId="10600121b971e09f" providerId="LiveId" clId="{5676684D-C6A6-4479-81E2-5B80133299DC}" dt="2020-07-30T08:24:48.413" v="781"/>
          <ac:grpSpMkLst>
            <pc:docMk/>
            <pc:sldMk cId="363971001" sldId="261"/>
            <ac:grpSpMk id="872" creationId="{24C79FBF-5739-4D6B-B4C5-17AB7B6B8D99}"/>
          </ac:grpSpMkLst>
        </pc:grpChg>
        <pc:grpChg chg="mod">
          <ac:chgData name="Daniela Beck" userId="10600121b971e09f" providerId="LiveId" clId="{5676684D-C6A6-4479-81E2-5B80133299DC}" dt="2020-07-30T08:24:48.413" v="781"/>
          <ac:grpSpMkLst>
            <pc:docMk/>
            <pc:sldMk cId="363971001" sldId="261"/>
            <ac:grpSpMk id="873" creationId="{A7E77012-BF63-4911-8411-30A7812D22F0}"/>
          </ac:grpSpMkLst>
        </pc:grpChg>
        <pc:grpChg chg="mod">
          <ac:chgData name="Daniela Beck" userId="10600121b971e09f" providerId="LiveId" clId="{5676684D-C6A6-4479-81E2-5B80133299DC}" dt="2020-07-30T08:24:48.413" v="781"/>
          <ac:grpSpMkLst>
            <pc:docMk/>
            <pc:sldMk cId="363971001" sldId="261"/>
            <ac:grpSpMk id="875" creationId="{51F8264C-8C4E-446B-8FC8-160FE489272D}"/>
          </ac:grpSpMkLst>
        </pc:grpChg>
        <pc:grpChg chg="mod">
          <ac:chgData name="Daniela Beck" userId="10600121b971e09f" providerId="LiveId" clId="{5676684D-C6A6-4479-81E2-5B80133299DC}" dt="2020-07-30T08:24:48.413" v="781"/>
          <ac:grpSpMkLst>
            <pc:docMk/>
            <pc:sldMk cId="363971001" sldId="261"/>
            <ac:grpSpMk id="876" creationId="{7AA946A9-3C5B-400F-94AE-F4DA1B3854F3}"/>
          </ac:grpSpMkLst>
        </pc:grpChg>
        <pc:grpChg chg="mod">
          <ac:chgData name="Daniela Beck" userId="10600121b971e09f" providerId="LiveId" clId="{5676684D-C6A6-4479-81E2-5B80133299DC}" dt="2020-07-30T08:24:48.413" v="781"/>
          <ac:grpSpMkLst>
            <pc:docMk/>
            <pc:sldMk cId="363971001" sldId="261"/>
            <ac:grpSpMk id="878" creationId="{CF6EF40F-DAEC-4FB4-86BD-63AD6C90DB1F}"/>
          </ac:grpSpMkLst>
        </pc:grpChg>
        <pc:grpChg chg="mod">
          <ac:chgData name="Daniela Beck" userId="10600121b971e09f" providerId="LiveId" clId="{5676684D-C6A6-4479-81E2-5B80133299DC}" dt="2020-07-30T08:24:48.413" v="781"/>
          <ac:grpSpMkLst>
            <pc:docMk/>
            <pc:sldMk cId="363971001" sldId="261"/>
            <ac:grpSpMk id="880" creationId="{5B77D4F8-37E7-4EA8-85A9-E756FFB94A8D}"/>
          </ac:grpSpMkLst>
        </pc:grpChg>
        <pc:grpChg chg="mod">
          <ac:chgData name="Daniela Beck" userId="10600121b971e09f" providerId="LiveId" clId="{5676684D-C6A6-4479-81E2-5B80133299DC}" dt="2020-07-30T08:24:48.413" v="781"/>
          <ac:grpSpMkLst>
            <pc:docMk/>
            <pc:sldMk cId="363971001" sldId="261"/>
            <ac:grpSpMk id="881" creationId="{24CD0DE4-A5A3-49B0-A57C-0901A4263136}"/>
          </ac:grpSpMkLst>
        </pc:grpChg>
        <pc:grpChg chg="mod">
          <ac:chgData name="Daniela Beck" userId="10600121b971e09f" providerId="LiveId" clId="{5676684D-C6A6-4479-81E2-5B80133299DC}" dt="2020-07-30T08:24:48.413" v="781"/>
          <ac:grpSpMkLst>
            <pc:docMk/>
            <pc:sldMk cId="363971001" sldId="261"/>
            <ac:grpSpMk id="882" creationId="{17F729D5-0567-436B-9DC3-E54D7D94C101}"/>
          </ac:grpSpMkLst>
        </pc:grpChg>
        <pc:grpChg chg="mod">
          <ac:chgData name="Daniela Beck" userId="10600121b971e09f" providerId="LiveId" clId="{5676684D-C6A6-4479-81E2-5B80133299DC}" dt="2020-07-30T08:24:48.413" v="781"/>
          <ac:grpSpMkLst>
            <pc:docMk/>
            <pc:sldMk cId="363971001" sldId="261"/>
            <ac:grpSpMk id="883" creationId="{E7776A8E-2438-4C47-AF0D-C6D29B64816E}"/>
          </ac:grpSpMkLst>
        </pc:grpChg>
        <pc:grpChg chg="mod">
          <ac:chgData name="Daniela Beck" userId="10600121b971e09f" providerId="LiveId" clId="{5676684D-C6A6-4479-81E2-5B80133299DC}" dt="2020-07-30T08:24:48.413" v="781"/>
          <ac:grpSpMkLst>
            <pc:docMk/>
            <pc:sldMk cId="363971001" sldId="261"/>
            <ac:grpSpMk id="884" creationId="{72E8A2B3-BB7B-4063-AE22-0FB3BF712A79}"/>
          </ac:grpSpMkLst>
        </pc:grpChg>
        <pc:grpChg chg="mod">
          <ac:chgData name="Daniela Beck" userId="10600121b971e09f" providerId="LiveId" clId="{5676684D-C6A6-4479-81E2-5B80133299DC}" dt="2020-07-30T08:24:48.413" v="781"/>
          <ac:grpSpMkLst>
            <pc:docMk/>
            <pc:sldMk cId="363971001" sldId="261"/>
            <ac:grpSpMk id="885" creationId="{F2378709-2901-42B7-8CA3-A3FBAD6B017C}"/>
          </ac:grpSpMkLst>
        </pc:grpChg>
        <pc:grpChg chg="mod">
          <ac:chgData name="Daniela Beck" userId="10600121b971e09f" providerId="LiveId" clId="{5676684D-C6A6-4479-81E2-5B80133299DC}" dt="2020-07-30T08:24:48.413" v="781"/>
          <ac:grpSpMkLst>
            <pc:docMk/>
            <pc:sldMk cId="363971001" sldId="261"/>
            <ac:grpSpMk id="886" creationId="{F856B42C-6447-4E70-A66C-411941374E38}"/>
          </ac:grpSpMkLst>
        </pc:grpChg>
        <pc:grpChg chg="mod">
          <ac:chgData name="Daniela Beck" userId="10600121b971e09f" providerId="LiveId" clId="{5676684D-C6A6-4479-81E2-5B80133299DC}" dt="2020-07-30T08:24:48.413" v="781"/>
          <ac:grpSpMkLst>
            <pc:docMk/>
            <pc:sldMk cId="363971001" sldId="261"/>
            <ac:grpSpMk id="887" creationId="{2D5ED011-EBB6-44F3-9A2F-20259DAABE80}"/>
          </ac:grpSpMkLst>
        </pc:grpChg>
        <pc:grpChg chg="mod">
          <ac:chgData name="Daniela Beck" userId="10600121b971e09f" providerId="LiveId" clId="{5676684D-C6A6-4479-81E2-5B80133299DC}" dt="2020-07-30T08:24:48.413" v="781"/>
          <ac:grpSpMkLst>
            <pc:docMk/>
            <pc:sldMk cId="363971001" sldId="261"/>
            <ac:grpSpMk id="889" creationId="{68D77D1F-4BE3-48BB-8727-FA7270B4BDDB}"/>
          </ac:grpSpMkLst>
        </pc:grpChg>
        <pc:grpChg chg="mod">
          <ac:chgData name="Daniela Beck" userId="10600121b971e09f" providerId="LiveId" clId="{5676684D-C6A6-4479-81E2-5B80133299DC}" dt="2020-07-30T08:24:48.413" v="781"/>
          <ac:grpSpMkLst>
            <pc:docMk/>
            <pc:sldMk cId="363971001" sldId="261"/>
            <ac:grpSpMk id="890" creationId="{A87F697B-FC4E-401F-830F-891D3674398C}"/>
          </ac:grpSpMkLst>
        </pc:grpChg>
        <pc:grpChg chg="mod">
          <ac:chgData name="Daniela Beck" userId="10600121b971e09f" providerId="LiveId" clId="{5676684D-C6A6-4479-81E2-5B80133299DC}" dt="2020-07-30T08:24:48.413" v="781"/>
          <ac:grpSpMkLst>
            <pc:docMk/>
            <pc:sldMk cId="363971001" sldId="261"/>
            <ac:grpSpMk id="891" creationId="{3D7F3BD6-5F24-4F82-AD83-281E06A7B341}"/>
          </ac:grpSpMkLst>
        </pc:grpChg>
        <pc:grpChg chg="mod">
          <ac:chgData name="Daniela Beck" userId="10600121b971e09f" providerId="LiveId" clId="{5676684D-C6A6-4479-81E2-5B80133299DC}" dt="2020-07-30T08:24:48.413" v="781"/>
          <ac:grpSpMkLst>
            <pc:docMk/>
            <pc:sldMk cId="363971001" sldId="261"/>
            <ac:grpSpMk id="892" creationId="{8602F8F6-D331-409B-BDD8-1F714A2DEB67}"/>
          </ac:grpSpMkLst>
        </pc:grpChg>
        <pc:grpChg chg="mod">
          <ac:chgData name="Daniela Beck" userId="10600121b971e09f" providerId="LiveId" clId="{5676684D-C6A6-4479-81E2-5B80133299DC}" dt="2020-07-30T08:24:48.413" v="781"/>
          <ac:grpSpMkLst>
            <pc:docMk/>
            <pc:sldMk cId="363971001" sldId="261"/>
            <ac:grpSpMk id="924" creationId="{2BBF5DDB-CFD1-486C-A2E3-70B044D01506}"/>
          </ac:grpSpMkLst>
        </pc:grpChg>
        <pc:grpChg chg="mod">
          <ac:chgData name="Daniela Beck" userId="10600121b971e09f" providerId="LiveId" clId="{5676684D-C6A6-4479-81E2-5B80133299DC}" dt="2020-07-30T08:24:48.413" v="781"/>
          <ac:grpSpMkLst>
            <pc:docMk/>
            <pc:sldMk cId="363971001" sldId="261"/>
            <ac:grpSpMk id="925" creationId="{C8BE84F6-F8FF-4125-B2AB-EFB7DBC2DC43}"/>
          </ac:grpSpMkLst>
        </pc:grpChg>
        <pc:grpChg chg="mod">
          <ac:chgData name="Daniela Beck" userId="10600121b971e09f" providerId="LiveId" clId="{5676684D-C6A6-4479-81E2-5B80133299DC}" dt="2020-07-30T08:24:48.413" v="781"/>
          <ac:grpSpMkLst>
            <pc:docMk/>
            <pc:sldMk cId="363971001" sldId="261"/>
            <ac:grpSpMk id="926" creationId="{95B18CB2-B9EB-4DD3-AE48-658C14BE8E1B}"/>
          </ac:grpSpMkLst>
        </pc:grpChg>
        <pc:grpChg chg="mod">
          <ac:chgData name="Daniela Beck" userId="10600121b971e09f" providerId="LiveId" clId="{5676684D-C6A6-4479-81E2-5B80133299DC}" dt="2020-07-30T08:24:48.413" v="781"/>
          <ac:grpSpMkLst>
            <pc:docMk/>
            <pc:sldMk cId="363971001" sldId="261"/>
            <ac:grpSpMk id="927" creationId="{3B2E9FB1-DBB1-4F87-8E3C-8266220AF31E}"/>
          </ac:grpSpMkLst>
        </pc:grpChg>
        <pc:grpChg chg="mod">
          <ac:chgData name="Daniela Beck" userId="10600121b971e09f" providerId="LiveId" clId="{5676684D-C6A6-4479-81E2-5B80133299DC}" dt="2020-07-30T08:24:48.413" v="781"/>
          <ac:grpSpMkLst>
            <pc:docMk/>
            <pc:sldMk cId="363971001" sldId="261"/>
            <ac:grpSpMk id="928" creationId="{65868A1C-2972-4E5C-9A05-0103F62AFE9E}"/>
          </ac:grpSpMkLst>
        </pc:grpChg>
        <pc:grpChg chg="mod">
          <ac:chgData name="Daniela Beck" userId="10600121b971e09f" providerId="LiveId" clId="{5676684D-C6A6-4479-81E2-5B80133299DC}" dt="2020-07-30T08:24:48.413" v="781"/>
          <ac:grpSpMkLst>
            <pc:docMk/>
            <pc:sldMk cId="363971001" sldId="261"/>
            <ac:grpSpMk id="929" creationId="{068A7064-D20C-4003-A928-4022978190C3}"/>
          </ac:grpSpMkLst>
        </pc:grpChg>
        <pc:grpChg chg="mod">
          <ac:chgData name="Daniela Beck" userId="10600121b971e09f" providerId="LiveId" clId="{5676684D-C6A6-4479-81E2-5B80133299DC}" dt="2020-07-30T08:24:48.413" v="781"/>
          <ac:grpSpMkLst>
            <pc:docMk/>
            <pc:sldMk cId="363971001" sldId="261"/>
            <ac:grpSpMk id="930" creationId="{6B989295-097F-44A9-91E8-618F9DD07386}"/>
          </ac:grpSpMkLst>
        </pc:grpChg>
        <pc:grpChg chg="mod">
          <ac:chgData name="Daniela Beck" userId="10600121b971e09f" providerId="LiveId" clId="{5676684D-C6A6-4479-81E2-5B80133299DC}" dt="2020-07-30T08:24:48.413" v="781"/>
          <ac:grpSpMkLst>
            <pc:docMk/>
            <pc:sldMk cId="363971001" sldId="261"/>
            <ac:grpSpMk id="931" creationId="{4C177D2A-BAD7-4EEF-ADA0-F31F78014589}"/>
          </ac:grpSpMkLst>
        </pc:grpChg>
        <pc:grpChg chg="mod">
          <ac:chgData name="Daniela Beck" userId="10600121b971e09f" providerId="LiveId" clId="{5676684D-C6A6-4479-81E2-5B80133299DC}" dt="2020-07-30T08:24:48.413" v="781"/>
          <ac:grpSpMkLst>
            <pc:docMk/>
            <pc:sldMk cId="363971001" sldId="261"/>
            <ac:grpSpMk id="933" creationId="{FDF61899-4DF4-4D15-A2B0-252EA290264B}"/>
          </ac:grpSpMkLst>
        </pc:grpChg>
        <pc:grpChg chg="mod">
          <ac:chgData name="Daniela Beck" userId="10600121b971e09f" providerId="LiveId" clId="{5676684D-C6A6-4479-81E2-5B80133299DC}" dt="2020-07-30T08:24:48.413" v="781"/>
          <ac:grpSpMkLst>
            <pc:docMk/>
            <pc:sldMk cId="363971001" sldId="261"/>
            <ac:grpSpMk id="934" creationId="{879003A6-BC9A-4CB9-9941-731C3A17D9C5}"/>
          </ac:grpSpMkLst>
        </pc:grpChg>
        <pc:grpChg chg="mod">
          <ac:chgData name="Daniela Beck" userId="10600121b971e09f" providerId="LiveId" clId="{5676684D-C6A6-4479-81E2-5B80133299DC}" dt="2020-07-30T08:24:48.413" v="781"/>
          <ac:grpSpMkLst>
            <pc:docMk/>
            <pc:sldMk cId="363971001" sldId="261"/>
            <ac:grpSpMk id="935" creationId="{961D2090-8D88-4529-83D5-12B9B0AB434D}"/>
          </ac:grpSpMkLst>
        </pc:grpChg>
        <pc:grpChg chg="mod">
          <ac:chgData name="Daniela Beck" userId="10600121b971e09f" providerId="LiveId" clId="{5676684D-C6A6-4479-81E2-5B80133299DC}" dt="2020-07-30T08:24:48.413" v="781"/>
          <ac:grpSpMkLst>
            <pc:docMk/>
            <pc:sldMk cId="363971001" sldId="261"/>
            <ac:grpSpMk id="936" creationId="{71C54A9A-F6DD-43A9-98C0-F4CAF9AF4926}"/>
          </ac:grpSpMkLst>
        </pc:grpChg>
        <pc:grpChg chg="mod">
          <ac:chgData name="Daniela Beck" userId="10600121b971e09f" providerId="LiveId" clId="{5676684D-C6A6-4479-81E2-5B80133299DC}" dt="2020-07-30T08:24:48.413" v="781"/>
          <ac:grpSpMkLst>
            <pc:docMk/>
            <pc:sldMk cId="363971001" sldId="261"/>
            <ac:grpSpMk id="968" creationId="{FFD65985-F76C-42A2-8BA7-2AD5CF888F0F}"/>
          </ac:grpSpMkLst>
        </pc:grpChg>
        <pc:grpChg chg="mod">
          <ac:chgData name="Daniela Beck" userId="10600121b971e09f" providerId="LiveId" clId="{5676684D-C6A6-4479-81E2-5B80133299DC}" dt="2020-07-30T08:24:48.413" v="781"/>
          <ac:grpSpMkLst>
            <pc:docMk/>
            <pc:sldMk cId="363971001" sldId="261"/>
            <ac:grpSpMk id="969" creationId="{61D6D09B-DED9-4907-88F1-18BFAAE223CC}"/>
          </ac:grpSpMkLst>
        </pc:grpChg>
        <pc:grpChg chg="mod">
          <ac:chgData name="Daniela Beck" userId="10600121b971e09f" providerId="LiveId" clId="{5676684D-C6A6-4479-81E2-5B80133299DC}" dt="2020-07-30T08:24:48.413" v="781"/>
          <ac:grpSpMkLst>
            <pc:docMk/>
            <pc:sldMk cId="363971001" sldId="261"/>
            <ac:grpSpMk id="970" creationId="{5FD8805B-D024-48BE-BD5B-16C797A25301}"/>
          </ac:grpSpMkLst>
        </pc:grpChg>
        <pc:grpChg chg="mod">
          <ac:chgData name="Daniela Beck" userId="10600121b971e09f" providerId="LiveId" clId="{5676684D-C6A6-4479-81E2-5B80133299DC}" dt="2020-07-30T08:24:48.413" v="781"/>
          <ac:grpSpMkLst>
            <pc:docMk/>
            <pc:sldMk cId="363971001" sldId="261"/>
            <ac:grpSpMk id="971" creationId="{7647EE69-ADBB-4606-AA81-4A65B6B0E0BE}"/>
          </ac:grpSpMkLst>
        </pc:grpChg>
        <pc:grpChg chg="mod">
          <ac:chgData name="Daniela Beck" userId="10600121b971e09f" providerId="LiveId" clId="{5676684D-C6A6-4479-81E2-5B80133299DC}" dt="2020-07-30T08:24:48.413" v="781"/>
          <ac:grpSpMkLst>
            <pc:docMk/>
            <pc:sldMk cId="363971001" sldId="261"/>
            <ac:grpSpMk id="972" creationId="{D1849DE4-D1CB-48DD-816F-439CFD970E2D}"/>
          </ac:grpSpMkLst>
        </pc:grpChg>
        <pc:grpChg chg="mod">
          <ac:chgData name="Daniela Beck" userId="10600121b971e09f" providerId="LiveId" clId="{5676684D-C6A6-4479-81E2-5B80133299DC}" dt="2020-07-30T08:24:48.413" v="781"/>
          <ac:grpSpMkLst>
            <pc:docMk/>
            <pc:sldMk cId="363971001" sldId="261"/>
            <ac:grpSpMk id="973" creationId="{BE8C7C79-8D36-42CC-996B-3F8F2ED5F9A3}"/>
          </ac:grpSpMkLst>
        </pc:grpChg>
        <pc:grpChg chg="mod">
          <ac:chgData name="Daniela Beck" userId="10600121b971e09f" providerId="LiveId" clId="{5676684D-C6A6-4479-81E2-5B80133299DC}" dt="2020-07-30T08:24:48.413" v="781"/>
          <ac:grpSpMkLst>
            <pc:docMk/>
            <pc:sldMk cId="363971001" sldId="261"/>
            <ac:grpSpMk id="974" creationId="{A8F1E90C-2CD5-4AE0-B0A2-D5519F64C5C8}"/>
          </ac:grpSpMkLst>
        </pc:grpChg>
        <pc:grpChg chg="mod">
          <ac:chgData name="Daniela Beck" userId="10600121b971e09f" providerId="LiveId" clId="{5676684D-C6A6-4479-81E2-5B80133299DC}" dt="2020-07-30T08:24:48.413" v="781"/>
          <ac:grpSpMkLst>
            <pc:docMk/>
            <pc:sldMk cId="363971001" sldId="261"/>
            <ac:grpSpMk id="975" creationId="{8ABE1B80-A681-48CD-B9AE-3B6D4292F57E}"/>
          </ac:grpSpMkLst>
        </pc:grpChg>
        <pc:grpChg chg="mod">
          <ac:chgData name="Daniela Beck" userId="10600121b971e09f" providerId="LiveId" clId="{5676684D-C6A6-4479-81E2-5B80133299DC}" dt="2020-07-30T08:24:48.413" v="781"/>
          <ac:grpSpMkLst>
            <pc:docMk/>
            <pc:sldMk cId="363971001" sldId="261"/>
            <ac:grpSpMk id="977" creationId="{BD700EC6-AE48-46FD-8343-5B4ABE730F62}"/>
          </ac:grpSpMkLst>
        </pc:grpChg>
        <pc:grpChg chg="mod">
          <ac:chgData name="Daniela Beck" userId="10600121b971e09f" providerId="LiveId" clId="{5676684D-C6A6-4479-81E2-5B80133299DC}" dt="2020-07-30T08:24:48.413" v="781"/>
          <ac:grpSpMkLst>
            <pc:docMk/>
            <pc:sldMk cId="363971001" sldId="261"/>
            <ac:grpSpMk id="978" creationId="{351552E9-3789-4F99-B1A2-3D5462E76788}"/>
          </ac:grpSpMkLst>
        </pc:grpChg>
        <pc:grpChg chg="mod">
          <ac:chgData name="Daniela Beck" userId="10600121b971e09f" providerId="LiveId" clId="{5676684D-C6A6-4479-81E2-5B80133299DC}" dt="2020-07-30T08:24:48.413" v="781"/>
          <ac:grpSpMkLst>
            <pc:docMk/>
            <pc:sldMk cId="363971001" sldId="261"/>
            <ac:grpSpMk id="979" creationId="{1285031C-8FE0-42E1-8DF8-A09927E366A0}"/>
          </ac:grpSpMkLst>
        </pc:grpChg>
        <pc:grpChg chg="mod">
          <ac:chgData name="Daniela Beck" userId="10600121b971e09f" providerId="LiveId" clId="{5676684D-C6A6-4479-81E2-5B80133299DC}" dt="2020-07-30T08:24:48.413" v="781"/>
          <ac:grpSpMkLst>
            <pc:docMk/>
            <pc:sldMk cId="363971001" sldId="261"/>
            <ac:grpSpMk id="980" creationId="{32D68ACD-C2FD-47D7-A952-2443B1B749E5}"/>
          </ac:grpSpMkLst>
        </pc:grpChg>
        <pc:grpChg chg="mod">
          <ac:chgData name="Daniela Beck" userId="10600121b971e09f" providerId="LiveId" clId="{5676684D-C6A6-4479-81E2-5B80133299DC}" dt="2020-07-30T08:24:48.413" v="781"/>
          <ac:grpSpMkLst>
            <pc:docMk/>
            <pc:sldMk cId="363971001" sldId="261"/>
            <ac:grpSpMk id="1012" creationId="{6CA0D59A-9378-49CA-A3F8-0A6173E6852F}"/>
          </ac:grpSpMkLst>
        </pc:grpChg>
        <pc:grpChg chg="mod">
          <ac:chgData name="Daniela Beck" userId="10600121b971e09f" providerId="LiveId" clId="{5676684D-C6A6-4479-81E2-5B80133299DC}" dt="2020-07-30T08:24:48.413" v="781"/>
          <ac:grpSpMkLst>
            <pc:docMk/>
            <pc:sldMk cId="363971001" sldId="261"/>
            <ac:grpSpMk id="1013" creationId="{7629D32E-0995-4356-9154-C4F3ABDD32F4}"/>
          </ac:grpSpMkLst>
        </pc:grpChg>
        <pc:grpChg chg="mod">
          <ac:chgData name="Daniela Beck" userId="10600121b971e09f" providerId="LiveId" clId="{5676684D-C6A6-4479-81E2-5B80133299DC}" dt="2020-07-30T08:24:48.413" v="781"/>
          <ac:grpSpMkLst>
            <pc:docMk/>
            <pc:sldMk cId="363971001" sldId="261"/>
            <ac:grpSpMk id="1014" creationId="{27DF252C-4AAB-46E9-B2C8-C0678315E5CE}"/>
          </ac:grpSpMkLst>
        </pc:grpChg>
        <pc:grpChg chg="mod">
          <ac:chgData name="Daniela Beck" userId="10600121b971e09f" providerId="LiveId" clId="{5676684D-C6A6-4479-81E2-5B80133299DC}" dt="2020-07-30T08:24:48.413" v="781"/>
          <ac:grpSpMkLst>
            <pc:docMk/>
            <pc:sldMk cId="363971001" sldId="261"/>
            <ac:grpSpMk id="1015" creationId="{F9E680B3-51B9-4F0E-AC84-CA10B97814AC}"/>
          </ac:grpSpMkLst>
        </pc:grpChg>
        <pc:grpChg chg="mod">
          <ac:chgData name="Daniela Beck" userId="10600121b971e09f" providerId="LiveId" clId="{5676684D-C6A6-4479-81E2-5B80133299DC}" dt="2020-07-30T08:24:48.413" v="781"/>
          <ac:grpSpMkLst>
            <pc:docMk/>
            <pc:sldMk cId="363971001" sldId="261"/>
            <ac:grpSpMk id="1016" creationId="{330CE7A2-DF81-4F11-8599-7DB283B3C3A9}"/>
          </ac:grpSpMkLst>
        </pc:grpChg>
        <pc:grpChg chg="mod">
          <ac:chgData name="Daniela Beck" userId="10600121b971e09f" providerId="LiveId" clId="{5676684D-C6A6-4479-81E2-5B80133299DC}" dt="2020-07-30T08:24:48.413" v="781"/>
          <ac:grpSpMkLst>
            <pc:docMk/>
            <pc:sldMk cId="363971001" sldId="261"/>
            <ac:grpSpMk id="1017" creationId="{6F6854AD-17C3-4BFE-A672-1B6896B98610}"/>
          </ac:grpSpMkLst>
        </pc:grpChg>
        <pc:grpChg chg="mod">
          <ac:chgData name="Daniela Beck" userId="10600121b971e09f" providerId="LiveId" clId="{5676684D-C6A6-4479-81E2-5B80133299DC}" dt="2020-07-30T08:24:48.413" v="781"/>
          <ac:grpSpMkLst>
            <pc:docMk/>
            <pc:sldMk cId="363971001" sldId="261"/>
            <ac:grpSpMk id="1018" creationId="{1C472374-B3A3-4946-BEEC-64B1B04FD6FA}"/>
          </ac:grpSpMkLst>
        </pc:grpChg>
        <pc:grpChg chg="mod">
          <ac:chgData name="Daniela Beck" userId="10600121b971e09f" providerId="LiveId" clId="{5676684D-C6A6-4479-81E2-5B80133299DC}" dt="2020-07-30T08:24:48.413" v="781"/>
          <ac:grpSpMkLst>
            <pc:docMk/>
            <pc:sldMk cId="363971001" sldId="261"/>
            <ac:grpSpMk id="1019" creationId="{B258DF3B-B282-449F-B9CA-AFD7F385FC58}"/>
          </ac:grpSpMkLst>
        </pc:grpChg>
        <pc:grpChg chg="mod">
          <ac:chgData name="Daniela Beck" userId="10600121b971e09f" providerId="LiveId" clId="{5676684D-C6A6-4479-81E2-5B80133299DC}" dt="2020-07-30T08:24:48.413" v="781"/>
          <ac:grpSpMkLst>
            <pc:docMk/>
            <pc:sldMk cId="363971001" sldId="261"/>
            <ac:grpSpMk id="1021" creationId="{6896F45A-10BA-4635-A2EE-8213873D6AE7}"/>
          </ac:grpSpMkLst>
        </pc:grpChg>
        <pc:grpChg chg="mod">
          <ac:chgData name="Daniela Beck" userId="10600121b971e09f" providerId="LiveId" clId="{5676684D-C6A6-4479-81E2-5B80133299DC}" dt="2020-07-30T08:24:48.413" v="781"/>
          <ac:grpSpMkLst>
            <pc:docMk/>
            <pc:sldMk cId="363971001" sldId="261"/>
            <ac:grpSpMk id="1022" creationId="{6AD648EB-6A60-4AF6-B8BC-5C588C5113B9}"/>
          </ac:grpSpMkLst>
        </pc:grpChg>
        <pc:grpChg chg="mod">
          <ac:chgData name="Daniela Beck" userId="10600121b971e09f" providerId="LiveId" clId="{5676684D-C6A6-4479-81E2-5B80133299DC}" dt="2020-07-30T08:24:48.413" v="781"/>
          <ac:grpSpMkLst>
            <pc:docMk/>
            <pc:sldMk cId="363971001" sldId="261"/>
            <ac:grpSpMk id="1023" creationId="{30513CBD-F0A2-41F7-B6A1-6C982B7B199A}"/>
          </ac:grpSpMkLst>
        </pc:grpChg>
        <pc:grpChg chg="mod">
          <ac:chgData name="Daniela Beck" userId="10600121b971e09f" providerId="LiveId" clId="{5676684D-C6A6-4479-81E2-5B80133299DC}" dt="2020-07-30T08:24:48.413" v="781"/>
          <ac:grpSpMkLst>
            <pc:docMk/>
            <pc:sldMk cId="363971001" sldId="261"/>
            <ac:grpSpMk id="1024" creationId="{2662576D-932C-490A-A90A-0465B7DE9FFD}"/>
          </ac:grpSpMkLst>
        </pc:grpChg>
        <pc:grpChg chg="mod">
          <ac:chgData name="Daniela Beck" userId="10600121b971e09f" providerId="LiveId" clId="{5676684D-C6A6-4479-81E2-5B80133299DC}" dt="2020-07-30T08:24:48.413" v="781"/>
          <ac:grpSpMkLst>
            <pc:docMk/>
            <pc:sldMk cId="363971001" sldId="261"/>
            <ac:grpSpMk id="1056" creationId="{687CD595-6458-4A11-9440-921F64DF62A8}"/>
          </ac:grpSpMkLst>
        </pc:grpChg>
        <pc:grpChg chg="mod">
          <ac:chgData name="Daniela Beck" userId="10600121b971e09f" providerId="LiveId" clId="{5676684D-C6A6-4479-81E2-5B80133299DC}" dt="2020-07-30T08:24:48.413" v="781"/>
          <ac:grpSpMkLst>
            <pc:docMk/>
            <pc:sldMk cId="363971001" sldId="261"/>
            <ac:grpSpMk id="1057" creationId="{E0438122-1FAF-4277-9C75-0151D7549EE2}"/>
          </ac:grpSpMkLst>
        </pc:grpChg>
        <pc:grpChg chg="mod">
          <ac:chgData name="Daniela Beck" userId="10600121b971e09f" providerId="LiveId" clId="{5676684D-C6A6-4479-81E2-5B80133299DC}" dt="2020-07-30T08:24:48.413" v="781"/>
          <ac:grpSpMkLst>
            <pc:docMk/>
            <pc:sldMk cId="363971001" sldId="261"/>
            <ac:grpSpMk id="1058" creationId="{9D9133B7-62FD-427C-A4C5-DEDBC50E213F}"/>
          </ac:grpSpMkLst>
        </pc:grpChg>
        <pc:grpChg chg="mod">
          <ac:chgData name="Daniela Beck" userId="10600121b971e09f" providerId="LiveId" clId="{5676684D-C6A6-4479-81E2-5B80133299DC}" dt="2020-07-30T08:24:48.413" v="781"/>
          <ac:grpSpMkLst>
            <pc:docMk/>
            <pc:sldMk cId="363971001" sldId="261"/>
            <ac:grpSpMk id="1059" creationId="{23CA3AD1-59DB-4E00-B4E7-74B296FA989C}"/>
          </ac:grpSpMkLst>
        </pc:grpChg>
        <pc:grpChg chg="mod">
          <ac:chgData name="Daniela Beck" userId="10600121b971e09f" providerId="LiveId" clId="{5676684D-C6A6-4479-81E2-5B80133299DC}" dt="2020-07-30T08:24:48.413" v="781"/>
          <ac:grpSpMkLst>
            <pc:docMk/>
            <pc:sldMk cId="363971001" sldId="261"/>
            <ac:grpSpMk id="1060" creationId="{77CED74C-B4A4-4D83-BD75-7287B176587E}"/>
          </ac:grpSpMkLst>
        </pc:grpChg>
        <pc:grpChg chg="mod">
          <ac:chgData name="Daniela Beck" userId="10600121b971e09f" providerId="LiveId" clId="{5676684D-C6A6-4479-81E2-5B80133299DC}" dt="2020-07-30T08:24:48.413" v="781"/>
          <ac:grpSpMkLst>
            <pc:docMk/>
            <pc:sldMk cId="363971001" sldId="261"/>
            <ac:grpSpMk id="1061" creationId="{34DF83D5-76A6-4529-A61C-21C7CECDD592}"/>
          </ac:grpSpMkLst>
        </pc:grpChg>
        <pc:grpChg chg="mod">
          <ac:chgData name="Daniela Beck" userId="10600121b971e09f" providerId="LiveId" clId="{5676684D-C6A6-4479-81E2-5B80133299DC}" dt="2020-07-30T08:24:48.413" v="781"/>
          <ac:grpSpMkLst>
            <pc:docMk/>
            <pc:sldMk cId="363971001" sldId="261"/>
            <ac:grpSpMk id="1062" creationId="{F44EECD3-B120-4B45-80D8-4DC62CC22308}"/>
          </ac:grpSpMkLst>
        </pc:grpChg>
        <pc:grpChg chg="mod">
          <ac:chgData name="Daniela Beck" userId="10600121b971e09f" providerId="LiveId" clId="{5676684D-C6A6-4479-81E2-5B80133299DC}" dt="2020-07-30T08:24:48.413" v="781"/>
          <ac:grpSpMkLst>
            <pc:docMk/>
            <pc:sldMk cId="363971001" sldId="261"/>
            <ac:grpSpMk id="1063" creationId="{BDADA436-0E33-4BAD-AF90-B163BD810F49}"/>
          </ac:grpSpMkLst>
        </pc:grpChg>
        <pc:grpChg chg="mod">
          <ac:chgData name="Daniela Beck" userId="10600121b971e09f" providerId="LiveId" clId="{5676684D-C6A6-4479-81E2-5B80133299DC}" dt="2020-07-30T08:24:48.413" v="781"/>
          <ac:grpSpMkLst>
            <pc:docMk/>
            <pc:sldMk cId="363971001" sldId="261"/>
            <ac:grpSpMk id="1065" creationId="{023E9D57-E1E9-43A9-90E8-9A37643CF9A2}"/>
          </ac:grpSpMkLst>
        </pc:grpChg>
        <pc:grpChg chg="mod">
          <ac:chgData name="Daniela Beck" userId="10600121b971e09f" providerId="LiveId" clId="{5676684D-C6A6-4479-81E2-5B80133299DC}" dt="2020-07-30T08:24:48.413" v="781"/>
          <ac:grpSpMkLst>
            <pc:docMk/>
            <pc:sldMk cId="363971001" sldId="261"/>
            <ac:grpSpMk id="1066" creationId="{07EB5C7E-1008-46BB-8A70-F362DF1394AA}"/>
          </ac:grpSpMkLst>
        </pc:grpChg>
        <pc:grpChg chg="mod">
          <ac:chgData name="Daniela Beck" userId="10600121b971e09f" providerId="LiveId" clId="{5676684D-C6A6-4479-81E2-5B80133299DC}" dt="2020-07-30T08:24:48.413" v="781"/>
          <ac:grpSpMkLst>
            <pc:docMk/>
            <pc:sldMk cId="363971001" sldId="261"/>
            <ac:grpSpMk id="1067" creationId="{4B9BE2B8-7595-485C-B474-141BD5757AEA}"/>
          </ac:grpSpMkLst>
        </pc:grpChg>
        <pc:grpChg chg="mod">
          <ac:chgData name="Daniela Beck" userId="10600121b971e09f" providerId="LiveId" clId="{5676684D-C6A6-4479-81E2-5B80133299DC}" dt="2020-07-30T08:24:48.413" v="781"/>
          <ac:grpSpMkLst>
            <pc:docMk/>
            <pc:sldMk cId="363971001" sldId="261"/>
            <ac:grpSpMk id="1068" creationId="{26A01702-43DB-4CFF-AA71-1E7F41040ADF}"/>
          </ac:grpSpMkLst>
        </pc:grpChg>
        <pc:grpChg chg="mod">
          <ac:chgData name="Daniela Beck" userId="10600121b971e09f" providerId="LiveId" clId="{5676684D-C6A6-4479-81E2-5B80133299DC}" dt="2020-07-30T08:24:48.413" v="781"/>
          <ac:grpSpMkLst>
            <pc:docMk/>
            <pc:sldMk cId="363971001" sldId="261"/>
            <ac:grpSpMk id="1100" creationId="{8BC6A9A0-D3AC-4383-8E1C-68151898ADCF}"/>
          </ac:grpSpMkLst>
        </pc:grpChg>
        <pc:grpChg chg="mod">
          <ac:chgData name="Daniela Beck" userId="10600121b971e09f" providerId="LiveId" clId="{5676684D-C6A6-4479-81E2-5B80133299DC}" dt="2020-07-30T08:24:48.413" v="781"/>
          <ac:grpSpMkLst>
            <pc:docMk/>
            <pc:sldMk cId="363971001" sldId="261"/>
            <ac:grpSpMk id="1101" creationId="{19D85BC7-20CF-4DAB-B434-D990D24DD7C0}"/>
          </ac:grpSpMkLst>
        </pc:grpChg>
        <pc:grpChg chg="mod">
          <ac:chgData name="Daniela Beck" userId="10600121b971e09f" providerId="LiveId" clId="{5676684D-C6A6-4479-81E2-5B80133299DC}" dt="2020-07-30T08:24:48.413" v="781"/>
          <ac:grpSpMkLst>
            <pc:docMk/>
            <pc:sldMk cId="363971001" sldId="261"/>
            <ac:grpSpMk id="1102" creationId="{DCB3432B-1851-4A20-918A-DFED864AE449}"/>
          </ac:grpSpMkLst>
        </pc:grpChg>
        <pc:grpChg chg="mod">
          <ac:chgData name="Daniela Beck" userId="10600121b971e09f" providerId="LiveId" clId="{5676684D-C6A6-4479-81E2-5B80133299DC}" dt="2020-07-30T08:24:48.413" v="781"/>
          <ac:grpSpMkLst>
            <pc:docMk/>
            <pc:sldMk cId="363971001" sldId="261"/>
            <ac:grpSpMk id="1103" creationId="{21DA7F8F-B6E5-4DF5-890A-773AD1CC67D2}"/>
          </ac:grpSpMkLst>
        </pc:grpChg>
        <pc:grpChg chg="mod">
          <ac:chgData name="Daniela Beck" userId="10600121b971e09f" providerId="LiveId" clId="{5676684D-C6A6-4479-81E2-5B80133299DC}" dt="2020-07-30T08:24:48.413" v="781"/>
          <ac:grpSpMkLst>
            <pc:docMk/>
            <pc:sldMk cId="363971001" sldId="261"/>
            <ac:grpSpMk id="1104" creationId="{B6B598D1-01BD-4252-9B9D-463A8BA25D38}"/>
          </ac:grpSpMkLst>
        </pc:grpChg>
        <pc:grpChg chg="mod">
          <ac:chgData name="Daniela Beck" userId="10600121b971e09f" providerId="LiveId" clId="{5676684D-C6A6-4479-81E2-5B80133299DC}" dt="2020-07-30T08:24:48.413" v="781"/>
          <ac:grpSpMkLst>
            <pc:docMk/>
            <pc:sldMk cId="363971001" sldId="261"/>
            <ac:grpSpMk id="1105" creationId="{D2051795-CEA6-4DB6-9BF9-05C924D11054}"/>
          </ac:grpSpMkLst>
        </pc:grpChg>
        <pc:grpChg chg="mod">
          <ac:chgData name="Daniela Beck" userId="10600121b971e09f" providerId="LiveId" clId="{5676684D-C6A6-4479-81E2-5B80133299DC}" dt="2020-07-30T08:24:48.413" v="781"/>
          <ac:grpSpMkLst>
            <pc:docMk/>
            <pc:sldMk cId="363971001" sldId="261"/>
            <ac:grpSpMk id="1106" creationId="{407C2CD8-6A9B-44E0-9862-32CCC346A64F}"/>
          </ac:grpSpMkLst>
        </pc:grpChg>
        <pc:grpChg chg="mod">
          <ac:chgData name="Daniela Beck" userId="10600121b971e09f" providerId="LiveId" clId="{5676684D-C6A6-4479-81E2-5B80133299DC}" dt="2020-07-30T08:24:48.413" v="781"/>
          <ac:grpSpMkLst>
            <pc:docMk/>
            <pc:sldMk cId="363971001" sldId="261"/>
            <ac:grpSpMk id="1107" creationId="{FDBE32ED-D8CD-4DFF-B3C2-29C0082F2818}"/>
          </ac:grpSpMkLst>
        </pc:grpChg>
        <pc:grpChg chg="mod">
          <ac:chgData name="Daniela Beck" userId="10600121b971e09f" providerId="LiveId" clId="{5676684D-C6A6-4479-81E2-5B80133299DC}" dt="2020-07-30T08:24:48.413" v="781"/>
          <ac:grpSpMkLst>
            <pc:docMk/>
            <pc:sldMk cId="363971001" sldId="261"/>
            <ac:grpSpMk id="1109" creationId="{761859B4-AFB7-4F71-8FDB-F82183C53BE3}"/>
          </ac:grpSpMkLst>
        </pc:grpChg>
        <pc:grpChg chg="mod">
          <ac:chgData name="Daniela Beck" userId="10600121b971e09f" providerId="LiveId" clId="{5676684D-C6A6-4479-81E2-5B80133299DC}" dt="2020-07-30T08:24:48.413" v="781"/>
          <ac:grpSpMkLst>
            <pc:docMk/>
            <pc:sldMk cId="363971001" sldId="261"/>
            <ac:grpSpMk id="1110" creationId="{0FA6A80A-6C62-423E-86D5-0212660D6C07}"/>
          </ac:grpSpMkLst>
        </pc:grpChg>
        <pc:grpChg chg="mod">
          <ac:chgData name="Daniela Beck" userId="10600121b971e09f" providerId="LiveId" clId="{5676684D-C6A6-4479-81E2-5B80133299DC}" dt="2020-07-30T08:24:48.413" v="781"/>
          <ac:grpSpMkLst>
            <pc:docMk/>
            <pc:sldMk cId="363971001" sldId="261"/>
            <ac:grpSpMk id="1111" creationId="{DAF04B42-0DD7-4298-8BFE-D028871322BE}"/>
          </ac:grpSpMkLst>
        </pc:grpChg>
        <pc:grpChg chg="mod">
          <ac:chgData name="Daniela Beck" userId="10600121b971e09f" providerId="LiveId" clId="{5676684D-C6A6-4479-81E2-5B80133299DC}" dt="2020-07-30T08:24:48.413" v="781"/>
          <ac:grpSpMkLst>
            <pc:docMk/>
            <pc:sldMk cId="363971001" sldId="261"/>
            <ac:grpSpMk id="1112" creationId="{8D9E7BE0-90D7-405B-9491-B321F230A2D6}"/>
          </ac:grpSpMkLst>
        </pc:grpChg>
        <pc:grpChg chg="add mod">
          <ac:chgData name="Daniela Beck" userId="10600121b971e09f" providerId="LiveId" clId="{5676684D-C6A6-4479-81E2-5B80133299DC}" dt="2020-07-30T08:38:18.564" v="1048" actId="164"/>
          <ac:grpSpMkLst>
            <pc:docMk/>
            <pc:sldMk cId="363971001" sldId="261"/>
            <ac:grpSpMk id="1144" creationId="{BA3502DB-9CA4-47FB-A1D1-1FC06FD76415}"/>
          </ac:grpSpMkLst>
        </pc:grpChg>
        <pc:grpChg chg="mod">
          <ac:chgData name="Daniela Beck" userId="10600121b971e09f" providerId="LiveId" clId="{5676684D-C6A6-4479-81E2-5B80133299DC}" dt="2020-07-30T08:24:48.413" v="781"/>
          <ac:grpSpMkLst>
            <pc:docMk/>
            <pc:sldMk cId="363971001" sldId="261"/>
            <ac:grpSpMk id="1146" creationId="{6D458C52-2715-4B22-B974-34ACA3CF8FB3}"/>
          </ac:grpSpMkLst>
        </pc:grpChg>
        <pc:grpChg chg="mod">
          <ac:chgData name="Daniela Beck" userId="10600121b971e09f" providerId="LiveId" clId="{5676684D-C6A6-4479-81E2-5B80133299DC}" dt="2020-07-30T08:24:48.413" v="781"/>
          <ac:grpSpMkLst>
            <pc:docMk/>
            <pc:sldMk cId="363971001" sldId="261"/>
            <ac:grpSpMk id="1147" creationId="{99854BBD-954E-4E17-9270-E1CF012F572A}"/>
          </ac:grpSpMkLst>
        </pc:grpChg>
        <pc:grpChg chg="mod">
          <ac:chgData name="Daniela Beck" userId="10600121b971e09f" providerId="LiveId" clId="{5676684D-C6A6-4479-81E2-5B80133299DC}" dt="2020-07-30T08:24:48.413" v="781"/>
          <ac:grpSpMkLst>
            <pc:docMk/>
            <pc:sldMk cId="363971001" sldId="261"/>
            <ac:grpSpMk id="1148" creationId="{EB6B1D9C-8C87-4071-922F-67B9B78CD2F0}"/>
          </ac:grpSpMkLst>
        </pc:grpChg>
        <pc:grpChg chg="mod">
          <ac:chgData name="Daniela Beck" userId="10600121b971e09f" providerId="LiveId" clId="{5676684D-C6A6-4479-81E2-5B80133299DC}" dt="2020-07-30T08:24:48.413" v="781"/>
          <ac:grpSpMkLst>
            <pc:docMk/>
            <pc:sldMk cId="363971001" sldId="261"/>
            <ac:grpSpMk id="1149" creationId="{6A3FBE3F-9862-4EA4-B9F9-ED60663BA804}"/>
          </ac:grpSpMkLst>
        </pc:grpChg>
        <pc:grpChg chg="mod">
          <ac:chgData name="Daniela Beck" userId="10600121b971e09f" providerId="LiveId" clId="{5676684D-C6A6-4479-81E2-5B80133299DC}" dt="2020-07-30T08:24:48.413" v="781"/>
          <ac:grpSpMkLst>
            <pc:docMk/>
            <pc:sldMk cId="363971001" sldId="261"/>
            <ac:grpSpMk id="1150" creationId="{C8D93A16-4336-439C-AF71-C7A4598D9646}"/>
          </ac:grpSpMkLst>
        </pc:grpChg>
        <pc:grpChg chg="mod">
          <ac:chgData name="Daniela Beck" userId="10600121b971e09f" providerId="LiveId" clId="{5676684D-C6A6-4479-81E2-5B80133299DC}" dt="2020-07-30T08:24:48.413" v="781"/>
          <ac:grpSpMkLst>
            <pc:docMk/>
            <pc:sldMk cId="363971001" sldId="261"/>
            <ac:grpSpMk id="1151" creationId="{200CA8E8-857C-4293-86F6-844BC15604A9}"/>
          </ac:grpSpMkLst>
        </pc:grpChg>
        <pc:grpChg chg="mod">
          <ac:chgData name="Daniela Beck" userId="10600121b971e09f" providerId="LiveId" clId="{5676684D-C6A6-4479-81E2-5B80133299DC}" dt="2020-07-30T08:24:48.413" v="781"/>
          <ac:grpSpMkLst>
            <pc:docMk/>
            <pc:sldMk cId="363971001" sldId="261"/>
            <ac:grpSpMk id="1152" creationId="{8803A3B8-7E70-4D6D-A0AE-BE267DA1424A}"/>
          </ac:grpSpMkLst>
        </pc:grpChg>
        <pc:grpChg chg="mod">
          <ac:chgData name="Daniela Beck" userId="10600121b971e09f" providerId="LiveId" clId="{5676684D-C6A6-4479-81E2-5B80133299DC}" dt="2020-07-30T08:24:48.413" v="781"/>
          <ac:grpSpMkLst>
            <pc:docMk/>
            <pc:sldMk cId="363971001" sldId="261"/>
            <ac:grpSpMk id="1153" creationId="{32E9C7B4-E35E-4B94-89E4-276DFA428963}"/>
          </ac:grpSpMkLst>
        </pc:grpChg>
        <pc:grpChg chg="mod">
          <ac:chgData name="Daniela Beck" userId="10600121b971e09f" providerId="LiveId" clId="{5676684D-C6A6-4479-81E2-5B80133299DC}" dt="2020-07-30T08:24:48.413" v="781"/>
          <ac:grpSpMkLst>
            <pc:docMk/>
            <pc:sldMk cId="363971001" sldId="261"/>
            <ac:grpSpMk id="1155" creationId="{7143F067-00D2-4E1E-9EB0-E20C7524F0EF}"/>
          </ac:grpSpMkLst>
        </pc:grpChg>
        <pc:grpChg chg="mod">
          <ac:chgData name="Daniela Beck" userId="10600121b971e09f" providerId="LiveId" clId="{5676684D-C6A6-4479-81E2-5B80133299DC}" dt="2020-07-30T08:24:48.413" v="781"/>
          <ac:grpSpMkLst>
            <pc:docMk/>
            <pc:sldMk cId="363971001" sldId="261"/>
            <ac:grpSpMk id="1156" creationId="{A3D570D0-173C-4AC6-A8BA-5A68A1B1F248}"/>
          </ac:grpSpMkLst>
        </pc:grpChg>
        <pc:grpChg chg="mod">
          <ac:chgData name="Daniela Beck" userId="10600121b971e09f" providerId="LiveId" clId="{5676684D-C6A6-4479-81E2-5B80133299DC}" dt="2020-07-30T08:24:48.413" v="781"/>
          <ac:grpSpMkLst>
            <pc:docMk/>
            <pc:sldMk cId="363971001" sldId="261"/>
            <ac:grpSpMk id="1157" creationId="{1F7FB6AF-BAF1-4010-AD76-2A8D7A96FE84}"/>
          </ac:grpSpMkLst>
        </pc:grpChg>
        <pc:grpChg chg="mod">
          <ac:chgData name="Daniela Beck" userId="10600121b971e09f" providerId="LiveId" clId="{5676684D-C6A6-4479-81E2-5B80133299DC}" dt="2020-07-30T08:24:48.413" v="781"/>
          <ac:grpSpMkLst>
            <pc:docMk/>
            <pc:sldMk cId="363971001" sldId="261"/>
            <ac:grpSpMk id="1158" creationId="{3C909806-0A13-45E7-B6BC-00B0FA8E132B}"/>
          </ac:grpSpMkLst>
        </pc:grpChg>
        <pc:grpChg chg="add mod">
          <ac:chgData name="Daniela Beck" userId="10600121b971e09f" providerId="LiveId" clId="{5676684D-C6A6-4479-81E2-5B80133299DC}" dt="2020-07-30T08:38:18.564" v="1048" actId="164"/>
          <ac:grpSpMkLst>
            <pc:docMk/>
            <pc:sldMk cId="363971001" sldId="261"/>
            <ac:grpSpMk id="1188" creationId="{488C398D-6496-4A9E-ACE9-645A8589C549}"/>
          </ac:grpSpMkLst>
        </pc:grpChg>
        <pc:grpChg chg="mod">
          <ac:chgData name="Daniela Beck" userId="10600121b971e09f" providerId="LiveId" clId="{5676684D-C6A6-4479-81E2-5B80133299DC}" dt="2020-07-30T08:24:48.413" v="781"/>
          <ac:grpSpMkLst>
            <pc:docMk/>
            <pc:sldMk cId="363971001" sldId="261"/>
            <ac:grpSpMk id="1192" creationId="{5D0C2EBF-3016-4A30-B678-7E4E76A73CE1}"/>
          </ac:grpSpMkLst>
        </pc:grpChg>
        <pc:grpChg chg="mod">
          <ac:chgData name="Daniela Beck" userId="10600121b971e09f" providerId="LiveId" clId="{5676684D-C6A6-4479-81E2-5B80133299DC}" dt="2020-07-30T08:24:48.413" v="781"/>
          <ac:grpSpMkLst>
            <pc:docMk/>
            <pc:sldMk cId="363971001" sldId="261"/>
            <ac:grpSpMk id="1193" creationId="{61BADF00-906F-4B1A-AAB2-FBAE3075AA20}"/>
          </ac:grpSpMkLst>
        </pc:grpChg>
        <pc:grpChg chg="add del mod">
          <ac:chgData name="Daniela Beck" userId="10600121b971e09f" providerId="LiveId" clId="{5676684D-C6A6-4479-81E2-5B80133299DC}" dt="2020-07-30T08:25:18.817" v="784"/>
          <ac:grpSpMkLst>
            <pc:docMk/>
            <pc:sldMk cId="363971001" sldId="261"/>
            <ac:grpSpMk id="1225" creationId="{878DC60E-8EBF-4228-9EFB-5E2DCFB1F58A}"/>
          </ac:grpSpMkLst>
        </pc:grpChg>
        <pc:grpChg chg="add del mod">
          <ac:chgData name="Daniela Beck" userId="10600121b971e09f" providerId="LiveId" clId="{5676684D-C6A6-4479-81E2-5B80133299DC}" dt="2020-07-30T08:25:18.817" v="784"/>
          <ac:grpSpMkLst>
            <pc:docMk/>
            <pc:sldMk cId="363971001" sldId="261"/>
            <ac:grpSpMk id="1228" creationId="{09D79E02-4BA8-41A1-9B08-20146EA53A84}"/>
          </ac:grpSpMkLst>
        </pc:grpChg>
        <pc:grpChg chg="add del mod">
          <ac:chgData name="Daniela Beck" userId="10600121b971e09f" providerId="LiveId" clId="{5676684D-C6A6-4479-81E2-5B80133299DC}" dt="2020-07-30T08:25:18.817" v="784"/>
          <ac:grpSpMkLst>
            <pc:docMk/>
            <pc:sldMk cId="363971001" sldId="261"/>
            <ac:grpSpMk id="1231" creationId="{414207CE-84CA-4F04-A00A-2AC40B328D82}"/>
          </ac:grpSpMkLst>
        </pc:grpChg>
        <pc:grpChg chg="add del mod">
          <ac:chgData name="Daniela Beck" userId="10600121b971e09f" providerId="LiveId" clId="{5676684D-C6A6-4479-81E2-5B80133299DC}" dt="2020-07-30T08:25:18.817" v="784"/>
          <ac:grpSpMkLst>
            <pc:docMk/>
            <pc:sldMk cId="363971001" sldId="261"/>
            <ac:grpSpMk id="1234" creationId="{C8989152-2B4C-4758-966A-7FC5E36BA4EB}"/>
          </ac:grpSpMkLst>
        </pc:grpChg>
        <pc:grpChg chg="add del mod">
          <ac:chgData name="Daniela Beck" userId="10600121b971e09f" providerId="LiveId" clId="{5676684D-C6A6-4479-81E2-5B80133299DC}" dt="2020-07-30T08:25:18.817" v="784"/>
          <ac:grpSpMkLst>
            <pc:docMk/>
            <pc:sldMk cId="363971001" sldId="261"/>
            <ac:grpSpMk id="1237" creationId="{42BD52F1-3C78-4552-BC2E-013E67FC8EEC}"/>
          </ac:grpSpMkLst>
        </pc:grpChg>
        <pc:grpChg chg="add del mod">
          <ac:chgData name="Daniela Beck" userId="10600121b971e09f" providerId="LiveId" clId="{5676684D-C6A6-4479-81E2-5B80133299DC}" dt="2020-07-30T08:25:18.817" v="784"/>
          <ac:grpSpMkLst>
            <pc:docMk/>
            <pc:sldMk cId="363971001" sldId="261"/>
            <ac:grpSpMk id="1240" creationId="{FE71E1C3-D614-4561-9FEB-7768E26D1612}"/>
          </ac:grpSpMkLst>
        </pc:grpChg>
        <pc:grpChg chg="add del mod">
          <ac:chgData name="Daniela Beck" userId="10600121b971e09f" providerId="LiveId" clId="{5676684D-C6A6-4479-81E2-5B80133299DC}" dt="2020-07-30T08:25:18.817" v="784"/>
          <ac:grpSpMkLst>
            <pc:docMk/>
            <pc:sldMk cId="363971001" sldId="261"/>
            <ac:grpSpMk id="1252" creationId="{2F9914F2-45FA-4A69-84AE-01C2618699A2}"/>
          </ac:grpSpMkLst>
        </pc:grpChg>
        <pc:grpChg chg="add del mod">
          <ac:chgData name="Daniela Beck" userId="10600121b971e09f" providerId="LiveId" clId="{5676684D-C6A6-4479-81E2-5B80133299DC}" dt="2020-07-30T08:25:18.817" v="784"/>
          <ac:grpSpMkLst>
            <pc:docMk/>
            <pc:sldMk cId="363971001" sldId="261"/>
            <ac:grpSpMk id="1256" creationId="{51ACD704-20AD-4D40-B0E5-0C8B9CEC68EB}"/>
          </ac:grpSpMkLst>
        </pc:grpChg>
        <pc:grpChg chg="add del mod">
          <ac:chgData name="Daniela Beck" userId="10600121b971e09f" providerId="LiveId" clId="{5676684D-C6A6-4479-81E2-5B80133299DC}" dt="2020-07-30T08:25:18.817" v="784"/>
          <ac:grpSpMkLst>
            <pc:docMk/>
            <pc:sldMk cId="363971001" sldId="261"/>
            <ac:grpSpMk id="1259" creationId="{7B274B81-9C2A-478C-89F1-4F9B79C9EC1D}"/>
          </ac:grpSpMkLst>
        </pc:grpChg>
        <pc:grpChg chg="add del mod">
          <ac:chgData name="Daniela Beck" userId="10600121b971e09f" providerId="LiveId" clId="{5676684D-C6A6-4479-81E2-5B80133299DC}" dt="2020-07-30T08:25:18.817" v="784"/>
          <ac:grpSpMkLst>
            <pc:docMk/>
            <pc:sldMk cId="363971001" sldId="261"/>
            <ac:grpSpMk id="1262" creationId="{F4568E03-F948-4C84-AEAE-9A695AC5FA2B}"/>
          </ac:grpSpMkLst>
        </pc:grpChg>
        <pc:grpChg chg="add del mod">
          <ac:chgData name="Daniela Beck" userId="10600121b971e09f" providerId="LiveId" clId="{5676684D-C6A6-4479-81E2-5B80133299DC}" dt="2020-07-30T08:25:18.817" v="784"/>
          <ac:grpSpMkLst>
            <pc:docMk/>
            <pc:sldMk cId="363971001" sldId="261"/>
            <ac:grpSpMk id="1266" creationId="{778B0D7A-371A-44FB-B6BC-84C5AF775510}"/>
          </ac:grpSpMkLst>
        </pc:grpChg>
        <pc:grpChg chg="add del mod">
          <ac:chgData name="Daniela Beck" userId="10600121b971e09f" providerId="LiveId" clId="{5676684D-C6A6-4479-81E2-5B80133299DC}" dt="2020-07-30T08:25:18.817" v="784"/>
          <ac:grpSpMkLst>
            <pc:docMk/>
            <pc:sldMk cId="363971001" sldId="261"/>
            <ac:grpSpMk id="1270" creationId="{9AAFAAC0-40B5-4452-BA61-B86622B55C8D}"/>
          </ac:grpSpMkLst>
        </pc:grpChg>
        <pc:grpChg chg="add del mod">
          <ac:chgData name="Daniela Beck" userId="10600121b971e09f" providerId="LiveId" clId="{5676684D-C6A6-4479-81E2-5B80133299DC}" dt="2020-07-30T08:25:18.817" v="784"/>
          <ac:grpSpMkLst>
            <pc:docMk/>
            <pc:sldMk cId="363971001" sldId="261"/>
            <ac:grpSpMk id="1276" creationId="{B538ADE1-AC0C-4C44-BA3B-25C0C0C5A7CE}"/>
          </ac:grpSpMkLst>
        </pc:grpChg>
        <pc:grpChg chg="mod">
          <ac:chgData name="Daniela Beck" userId="10600121b971e09f" providerId="LiveId" clId="{5676684D-C6A6-4479-81E2-5B80133299DC}" dt="2020-07-30T08:25:16.986" v="783"/>
          <ac:grpSpMkLst>
            <pc:docMk/>
            <pc:sldMk cId="363971001" sldId="261"/>
            <ac:grpSpMk id="1279" creationId="{3AFFCFA4-95C7-43CB-AD7F-4B4F444B3875}"/>
          </ac:grpSpMkLst>
        </pc:grpChg>
        <pc:grpChg chg="mod">
          <ac:chgData name="Daniela Beck" userId="10600121b971e09f" providerId="LiveId" clId="{5676684D-C6A6-4479-81E2-5B80133299DC}" dt="2020-07-30T08:25:16.986" v="783"/>
          <ac:grpSpMkLst>
            <pc:docMk/>
            <pc:sldMk cId="363971001" sldId="261"/>
            <ac:grpSpMk id="1280" creationId="{7CE496C3-07CB-4DDA-A8DE-B52557C196C2}"/>
          </ac:grpSpMkLst>
        </pc:grpChg>
        <pc:grpChg chg="mod">
          <ac:chgData name="Daniela Beck" userId="10600121b971e09f" providerId="LiveId" clId="{5676684D-C6A6-4479-81E2-5B80133299DC}" dt="2020-07-30T08:25:16.986" v="783"/>
          <ac:grpSpMkLst>
            <pc:docMk/>
            <pc:sldMk cId="363971001" sldId="261"/>
            <ac:grpSpMk id="1281" creationId="{F00B66AF-FA99-4116-B676-074C9261548A}"/>
          </ac:grpSpMkLst>
        </pc:grpChg>
        <pc:grpChg chg="mod">
          <ac:chgData name="Daniela Beck" userId="10600121b971e09f" providerId="LiveId" clId="{5676684D-C6A6-4479-81E2-5B80133299DC}" dt="2020-07-30T08:25:16.986" v="783"/>
          <ac:grpSpMkLst>
            <pc:docMk/>
            <pc:sldMk cId="363971001" sldId="261"/>
            <ac:grpSpMk id="1283" creationId="{5ED7CDC0-097E-4699-8430-65F0AFC6B9F4}"/>
          </ac:grpSpMkLst>
        </pc:grpChg>
        <pc:grpChg chg="mod">
          <ac:chgData name="Daniela Beck" userId="10600121b971e09f" providerId="LiveId" clId="{5676684D-C6A6-4479-81E2-5B80133299DC}" dt="2020-07-30T08:25:16.986" v="783"/>
          <ac:grpSpMkLst>
            <pc:docMk/>
            <pc:sldMk cId="363971001" sldId="261"/>
            <ac:grpSpMk id="1284" creationId="{DEE6A225-8C4C-4BC1-9780-0205992E4B13}"/>
          </ac:grpSpMkLst>
        </pc:grpChg>
        <pc:grpChg chg="mod">
          <ac:chgData name="Daniela Beck" userId="10600121b971e09f" providerId="LiveId" clId="{5676684D-C6A6-4479-81E2-5B80133299DC}" dt="2020-07-30T08:25:16.986" v="783"/>
          <ac:grpSpMkLst>
            <pc:docMk/>
            <pc:sldMk cId="363971001" sldId="261"/>
            <ac:grpSpMk id="1286" creationId="{532984FB-8D44-4FE7-9102-410F5C770F73}"/>
          </ac:grpSpMkLst>
        </pc:grpChg>
        <pc:grpChg chg="mod">
          <ac:chgData name="Daniela Beck" userId="10600121b971e09f" providerId="LiveId" clId="{5676684D-C6A6-4479-81E2-5B80133299DC}" dt="2020-07-30T08:25:16.986" v="783"/>
          <ac:grpSpMkLst>
            <pc:docMk/>
            <pc:sldMk cId="363971001" sldId="261"/>
            <ac:grpSpMk id="1288" creationId="{F3C54BDD-75BA-4044-AB55-9B26E4139823}"/>
          </ac:grpSpMkLst>
        </pc:grpChg>
        <pc:grpChg chg="mod">
          <ac:chgData name="Daniela Beck" userId="10600121b971e09f" providerId="LiveId" clId="{5676684D-C6A6-4479-81E2-5B80133299DC}" dt="2020-07-30T08:25:16.986" v="783"/>
          <ac:grpSpMkLst>
            <pc:docMk/>
            <pc:sldMk cId="363971001" sldId="261"/>
            <ac:grpSpMk id="1289" creationId="{D44AEBA1-D385-46AA-A76B-111513F07AC2}"/>
          </ac:grpSpMkLst>
        </pc:grpChg>
        <pc:grpChg chg="mod">
          <ac:chgData name="Daniela Beck" userId="10600121b971e09f" providerId="LiveId" clId="{5676684D-C6A6-4479-81E2-5B80133299DC}" dt="2020-07-30T08:25:16.986" v="783"/>
          <ac:grpSpMkLst>
            <pc:docMk/>
            <pc:sldMk cId="363971001" sldId="261"/>
            <ac:grpSpMk id="1290" creationId="{B96176B7-7982-45D5-9E46-69C7D3474E76}"/>
          </ac:grpSpMkLst>
        </pc:grpChg>
        <pc:grpChg chg="mod">
          <ac:chgData name="Daniela Beck" userId="10600121b971e09f" providerId="LiveId" clId="{5676684D-C6A6-4479-81E2-5B80133299DC}" dt="2020-07-30T08:25:16.986" v="783"/>
          <ac:grpSpMkLst>
            <pc:docMk/>
            <pc:sldMk cId="363971001" sldId="261"/>
            <ac:grpSpMk id="1291" creationId="{10025BBA-9206-49EB-82FF-418DBC178E08}"/>
          </ac:grpSpMkLst>
        </pc:grpChg>
        <pc:grpChg chg="mod">
          <ac:chgData name="Daniela Beck" userId="10600121b971e09f" providerId="LiveId" clId="{5676684D-C6A6-4479-81E2-5B80133299DC}" dt="2020-07-30T08:25:16.986" v="783"/>
          <ac:grpSpMkLst>
            <pc:docMk/>
            <pc:sldMk cId="363971001" sldId="261"/>
            <ac:grpSpMk id="1292" creationId="{D629100B-A73C-4DB4-AD5E-DD11A7E10AA5}"/>
          </ac:grpSpMkLst>
        </pc:grpChg>
        <pc:grpChg chg="mod">
          <ac:chgData name="Daniela Beck" userId="10600121b971e09f" providerId="LiveId" clId="{5676684D-C6A6-4479-81E2-5B80133299DC}" dt="2020-07-30T08:25:16.986" v="783"/>
          <ac:grpSpMkLst>
            <pc:docMk/>
            <pc:sldMk cId="363971001" sldId="261"/>
            <ac:grpSpMk id="1293" creationId="{2F1F6D73-844D-4AF7-9E79-10E44B25D9ED}"/>
          </ac:grpSpMkLst>
        </pc:grpChg>
        <pc:grpChg chg="mod">
          <ac:chgData name="Daniela Beck" userId="10600121b971e09f" providerId="LiveId" clId="{5676684D-C6A6-4479-81E2-5B80133299DC}" dt="2020-07-30T08:25:16.986" v="783"/>
          <ac:grpSpMkLst>
            <pc:docMk/>
            <pc:sldMk cId="363971001" sldId="261"/>
            <ac:grpSpMk id="1294" creationId="{E3CE166C-2A6B-44F7-8DEE-B2ACE5C7DECB}"/>
          </ac:grpSpMkLst>
        </pc:grpChg>
        <pc:grpChg chg="mod">
          <ac:chgData name="Daniela Beck" userId="10600121b971e09f" providerId="LiveId" clId="{5676684D-C6A6-4479-81E2-5B80133299DC}" dt="2020-07-30T08:25:16.986" v="783"/>
          <ac:grpSpMkLst>
            <pc:docMk/>
            <pc:sldMk cId="363971001" sldId="261"/>
            <ac:grpSpMk id="1295" creationId="{8F2B759A-9F2C-4226-A5A2-D0A215534CA7}"/>
          </ac:grpSpMkLst>
        </pc:grpChg>
        <pc:grpChg chg="mod">
          <ac:chgData name="Daniela Beck" userId="10600121b971e09f" providerId="LiveId" clId="{5676684D-C6A6-4479-81E2-5B80133299DC}" dt="2020-07-30T08:25:16.986" v="783"/>
          <ac:grpSpMkLst>
            <pc:docMk/>
            <pc:sldMk cId="363971001" sldId="261"/>
            <ac:grpSpMk id="1297" creationId="{A37E1360-1F57-423E-B86C-F9E04EFB32E9}"/>
          </ac:grpSpMkLst>
        </pc:grpChg>
        <pc:grpChg chg="mod">
          <ac:chgData name="Daniela Beck" userId="10600121b971e09f" providerId="LiveId" clId="{5676684D-C6A6-4479-81E2-5B80133299DC}" dt="2020-07-30T08:25:16.986" v="783"/>
          <ac:grpSpMkLst>
            <pc:docMk/>
            <pc:sldMk cId="363971001" sldId="261"/>
            <ac:grpSpMk id="1298" creationId="{414E6A15-56DD-459F-AA64-F1D1DA2D6874}"/>
          </ac:grpSpMkLst>
        </pc:grpChg>
        <pc:grpChg chg="mod">
          <ac:chgData name="Daniela Beck" userId="10600121b971e09f" providerId="LiveId" clId="{5676684D-C6A6-4479-81E2-5B80133299DC}" dt="2020-07-30T08:25:16.986" v="783"/>
          <ac:grpSpMkLst>
            <pc:docMk/>
            <pc:sldMk cId="363971001" sldId="261"/>
            <ac:grpSpMk id="1299" creationId="{9AF58DEA-B4E5-4D89-9823-D4F0EDF00026}"/>
          </ac:grpSpMkLst>
        </pc:grpChg>
        <pc:grpChg chg="mod">
          <ac:chgData name="Daniela Beck" userId="10600121b971e09f" providerId="LiveId" clId="{5676684D-C6A6-4479-81E2-5B80133299DC}" dt="2020-07-30T08:25:16.986" v="783"/>
          <ac:grpSpMkLst>
            <pc:docMk/>
            <pc:sldMk cId="363971001" sldId="261"/>
            <ac:grpSpMk id="1300" creationId="{FD3E1484-EF03-4070-A544-12A00DD8F778}"/>
          </ac:grpSpMkLst>
        </pc:grpChg>
        <pc:grpChg chg="mod">
          <ac:chgData name="Daniela Beck" userId="10600121b971e09f" providerId="LiveId" clId="{5676684D-C6A6-4479-81E2-5B80133299DC}" dt="2020-07-30T08:25:16.986" v="783"/>
          <ac:grpSpMkLst>
            <pc:docMk/>
            <pc:sldMk cId="363971001" sldId="261"/>
            <ac:grpSpMk id="1332" creationId="{AEFBB235-246A-4A4C-9FC6-FE2ACAA412F9}"/>
          </ac:grpSpMkLst>
        </pc:grpChg>
        <pc:grpChg chg="mod">
          <ac:chgData name="Daniela Beck" userId="10600121b971e09f" providerId="LiveId" clId="{5676684D-C6A6-4479-81E2-5B80133299DC}" dt="2020-07-30T08:25:16.986" v="783"/>
          <ac:grpSpMkLst>
            <pc:docMk/>
            <pc:sldMk cId="363971001" sldId="261"/>
            <ac:grpSpMk id="1333" creationId="{E3F190D5-2172-4DD7-9EC0-A44F3B2680B1}"/>
          </ac:grpSpMkLst>
        </pc:grpChg>
        <pc:grpChg chg="mod">
          <ac:chgData name="Daniela Beck" userId="10600121b971e09f" providerId="LiveId" clId="{5676684D-C6A6-4479-81E2-5B80133299DC}" dt="2020-07-30T08:25:16.986" v="783"/>
          <ac:grpSpMkLst>
            <pc:docMk/>
            <pc:sldMk cId="363971001" sldId="261"/>
            <ac:grpSpMk id="1334" creationId="{9D4ABE6B-93D5-40A3-A440-371E1447DA4E}"/>
          </ac:grpSpMkLst>
        </pc:grpChg>
        <pc:grpChg chg="mod">
          <ac:chgData name="Daniela Beck" userId="10600121b971e09f" providerId="LiveId" clId="{5676684D-C6A6-4479-81E2-5B80133299DC}" dt="2020-07-30T08:25:16.986" v="783"/>
          <ac:grpSpMkLst>
            <pc:docMk/>
            <pc:sldMk cId="363971001" sldId="261"/>
            <ac:grpSpMk id="1335" creationId="{F2CBE204-5E40-4F05-9F40-77678977D88B}"/>
          </ac:grpSpMkLst>
        </pc:grpChg>
        <pc:grpChg chg="mod">
          <ac:chgData name="Daniela Beck" userId="10600121b971e09f" providerId="LiveId" clId="{5676684D-C6A6-4479-81E2-5B80133299DC}" dt="2020-07-30T08:25:16.986" v="783"/>
          <ac:grpSpMkLst>
            <pc:docMk/>
            <pc:sldMk cId="363971001" sldId="261"/>
            <ac:grpSpMk id="1336" creationId="{F93D419A-6BF8-45D3-8866-749D3CC3278F}"/>
          </ac:grpSpMkLst>
        </pc:grpChg>
        <pc:grpChg chg="mod">
          <ac:chgData name="Daniela Beck" userId="10600121b971e09f" providerId="LiveId" clId="{5676684D-C6A6-4479-81E2-5B80133299DC}" dt="2020-07-30T08:25:16.986" v="783"/>
          <ac:grpSpMkLst>
            <pc:docMk/>
            <pc:sldMk cId="363971001" sldId="261"/>
            <ac:grpSpMk id="1337" creationId="{311125EE-1041-43AC-A349-E15DEA02CA77}"/>
          </ac:grpSpMkLst>
        </pc:grpChg>
        <pc:grpChg chg="mod">
          <ac:chgData name="Daniela Beck" userId="10600121b971e09f" providerId="LiveId" clId="{5676684D-C6A6-4479-81E2-5B80133299DC}" dt="2020-07-30T08:25:16.986" v="783"/>
          <ac:grpSpMkLst>
            <pc:docMk/>
            <pc:sldMk cId="363971001" sldId="261"/>
            <ac:grpSpMk id="1338" creationId="{B4AE7641-D8C3-4530-A3D8-43F1A2E04986}"/>
          </ac:grpSpMkLst>
        </pc:grpChg>
        <pc:grpChg chg="mod">
          <ac:chgData name="Daniela Beck" userId="10600121b971e09f" providerId="LiveId" clId="{5676684D-C6A6-4479-81E2-5B80133299DC}" dt="2020-07-30T08:25:16.986" v="783"/>
          <ac:grpSpMkLst>
            <pc:docMk/>
            <pc:sldMk cId="363971001" sldId="261"/>
            <ac:grpSpMk id="1339" creationId="{056D6B02-63FD-410D-8765-F86113D504A5}"/>
          </ac:grpSpMkLst>
        </pc:grpChg>
        <pc:grpChg chg="mod">
          <ac:chgData name="Daniela Beck" userId="10600121b971e09f" providerId="LiveId" clId="{5676684D-C6A6-4479-81E2-5B80133299DC}" dt="2020-07-30T08:25:16.986" v="783"/>
          <ac:grpSpMkLst>
            <pc:docMk/>
            <pc:sldMk cId="363971001" sldId="261"/>
            <ac:grpSpMk id="1341" creationId="{C50F9DB3-E0A3-4AC6-A524-A57EEC7AD03E}"/>
          </ac:grpSpMkLst>
        </pc:grpChg>
        <pc:grpChg chg="mod">
          <ac:chgData name="Daniela Beck" userId="10600121b971e09f" providerId="LiveId" clId="{5676684D-C6A6-4479-81E2-5B80133299DC}" dt="2020-07-30T08:25:16.986" v="783"/>
          <ac:grpSpMkLst>
            <pc:docMk/>
            <pc:sldMk cId="363971001" sldId="261"/>
            <ac:grpSpMk id="1342" creationId="{F96E818C-4094-4A26-8AB3-293B0CC12ACA}"/>
          </ac:grpSpMkLst>
        </pc:grpChg>
        <pc:grpChg chg="mod">
          <ac:chgData name="Daniela Beck" userId="10600121b971e09f" providerId="LiveId" clId="{5676684D-C6A6-4479-81E2-5B80133299DC}" dt="2020-07-30T08:25:16.986" v="783"/>
          <ac:grpSpMkLst>
            <pc:docMk/>
            <pc:sldMk cId="363971001" sldId="261"/>
            <ac:grpSpMk id="1343" creationId="{56F09659-49C6-41E1-BD7A-C9DC8692E2E4}"/>
          </ac:grpSpMkLst>
        </pc:grpChg>
        <pc:grpChg chg="mod">
          <ac:chgData name="Daniela Beck" userId="10600121b971e09f" providerId="LiveId" clId="{5676684D-C6A6-4479-81E2-5B80133299DC}" dt="2020-07-30T08:25:16.986" v="783"/>
          <ac:grpSpMkLst>
            <pc:docMk/>
            <pc:sldMk cId="363971001" sldId="261"/>
            <ac:grpSpMk id="1344" creationId="{FBE55867-29B2-4156-9E63-33347EA3E048}"/>
          </ac:grpSpMkLst>
        </pc:grpChg>
        <pc:grpChg chg="mod">
          <ac:chgData name="Daniela Beck" userId="10600121b971e09f" providerId="LiveId" clId="{5676684D-C6A6-4479-81E2-5B80133299DC}" dt="2020-07-30T08:25:16.986" v="783"/>
          <ac:grpSpMkLst>
            <pc:docMk/>
            <pc:sldMk cId="363971001" sldId="261"/>
            <ac:grpSpMk id="1376" creationId="{69FAA2D4-7DD1-48F0-BD38-EDFD8FA09002}"/>
          </ac:grpSpMkLst>
        </pc:grpChg>
        <pc:grpChg chg="mod">
          <ac:chgData name="Daniela Beck" userId="10600121b971e09f" providerId="LiveId" clId="{5676684D-C6A6-4479-81E2-5B80133299DC}" dt="2020-07-30T08:25:16.986" v="783"/>
          <ac:grpSpMkLst>
            <pc:docMk/>
            <pc:sldMk cId="363971001" sldId="261"/>
            <ac:grpSpMk id="1377" creationId="{971068CA-8990-4300-B201-664319CCA79D}"/>
          </ac:grpSpMkLst>
        </pc:grpChg>
        <pc:grpChg chg="mod">
          <ac:chgData name="Daniela Beck" userId="10600121b971e09f" providerId="LiveId" clId="{5676684D-C6A6-4479-81E2-5B80133299DC}" dt="2020-07-30T08:25:16.986" v="783"/>
          <ac:grpSpMkLst>
            <pc:docMk/>
            <pc:sldMk cId="363971001" sldId="261"/>
            <ac:grpSpMk id="1378" creationId="{0CAF8F0C-3136-4562-9381-9AAF9568FC61}"/>
          </ac:grpSpMkLst>
        </pc:grpChg>
        <pc:grpChg chg="mod">
          <ac:chgData name="Daniela Beck" userId="10600121b971e09f" providerId="LiveId" clId="{5676684D-C6A6-4479-81E2-5B80133299DC}" dt="2020-07-30T08:25:16.986" v="783"/>
          <ac:grpSpMkLst>
            <pc:docMk/>
            <pc:sldMk cId="363971001" sldId="261"/>
            <ac:grpSpMk id="1379" creationId="{C188E3B2-896D-49F3-A241-A93068854AEC}"/>
          </ac:grpSpMkLst>
        </pc:grpChg>
        <pc:grpChg chg="mod">
          <ac:chgData name="Daniela Beck" userId="10600121b971e09f" providerId="LiveId" clId="{5676684D-C6A6-4479-81E2-5B80133299DC}" dt="2020-07-30T08:25:16.986" v="783"/>
          <ac:grpSpMkLst>
            <pc:docMk/>
            <pc:sldMk cId="363971001" sldId="261"/>
            <ac:grpSpMk id="1380" creationId="{3EE23AAC-7D03-4666-8053-4146E02A87CF}"/>
          </ac:grpSpMkLst>
        </pc:grpChg>
        <pc:grpChg chg="mod">
          <ac:chgData name="Daniela Beck" userId="10600121b971e09f" providerId="LiveId" clId="{5676684D-C6A6-4479-81E2-5B80133299DC}" dt="2020-07-30T08:25:16.986" v="783"/>
          <ac:grpSpMkLst>
            <pc:docMk/>
            <pc:sldMk cId="363971001" sldId="261"/>
            <ac:grpSpMk id="1381" creationId="{20664755-BD1A-4397-9030-34C799CBC6B4}"/>
          </ac:grpSpMkLst>
        </pc:grpChg>
        <pc:grpChg chg="mod">
          <ac:chgData name="Daniela Beck" userId="10600121b971e09f" providerId="LiveId" clId="{5676684D-C6A6-4479-81E2-5B80133299DC}" dt="2020-07-30T08:25:16.986" v="783"/>
          <ac:grpSpMkLst>
            <pc:docMk/>
            <pc:sldMk cId="363971001" sldId="261"/>
            <ac:grpSpMk id="1382" creationId="{8824A788-F35D-4B36-BA89-C88051BA75EA}"/>
          </ac:grpSpMkLst>
        </pc:grpChg>
        <pc:grpChg chg="mod">
          <ac:chgData name="Daniela Beck" userId="10600121b971e09f" providerId="LiveId" clId="{5676684D-C6A6-4479-81E2-5B80133299DC}" dt="2020-07-30T08:25:16.986" v="783"/>
          <ac:grpSpMkLst>
            <pc:docMk/>
            <pc:sldMk cId="363971001" sldId="261"/>
            <ac:grpSpMk id="1383" creationId="{5E7876A3-8A46-4BB6-8C6F-2DCDE04E1275}"/>
          </ac:grpSpMkLst>
        </pc:grpChg>
        <pc:grpChg chg="mod">
          <ac:chgData name="Daniela Beck" userId="10600121b971e09f" providerId="LiveId" clId="{5676684D-C6A6-4479-81E2-5B80133299DC}" dt="2020-07-30T08:25:16.986" v="783"/>
          <ac:grpSpMkLst>
            <pc:docMk/>
            <pc:sldMk cId="363971001" sldId="261"/>
            <ac:grpSpMk id="1385" creationId="{91C39457-90BB-4E9D-9226-EB6236782F79}"/>
          </ac:grpSpMkLst>
        </pc:grpChg>
        <pc:grpChg chg="mod">
          <ac:chgData name="Daniela Beck" userId="10600121b971e09f" providerId="LiveId" clId="{5676684D-C6A6-4479-81E2-5B80133299DC}" dt="2020-07-30T08:25:16.986" v="783"/>
          <ac:grpSpMkLst>
            <pc:docMk/>
            <pc:sldMk cId="363971001" sldId="261"/>
            <ac:grpSpMk id="1386" creationId="{DC69B7F7-705F-4196-A413-29A22760908B}"/>
          </ac:grpSpMkLst>
        </pc:grpChg>
        <pc:grpChg chg="mod">
          <ac:chgData name="Daniela Beck" userId="10600121b971e09f" providerId="LiveId" clId="{5676684D-C6A6-4479-81E2-5B80133299DC}" dt="2020-07-30T08:25:16.986" v="783"/>
          <ac:grpSpMkLst>
            <pc:docMk/>
            <pc:sldMk cId="363971001" sldId="261"/>
            <ac:grpSpMk id="1387" creationId="{D372656C-359E-40D8-A1EF-66F70B9D86E7}"/>
          </ac:grpSpMkLst>
        </pc:grpChg>
        <pc:grpChg chg="mod">
          <ac:chgData name="Daniela Beck" userId="10600121b971e09f" providerId="LiveId" clId="{5676684D-C6A6-4479-81E2-5B80133299DC}" dt="2020-07-30T08:25:16.986" v="783"/>
          <ac:grpSpMkLst>
            <pc:docMk/>
            <pc:sldMk cId="363971001" sldId="261"/>
            <ac:grpSpMk id="1388" creationId="{2C6998EB-B9E7-4B75-B679-E9A74792F20E}"/>
          </ac:grpSpMkLst>
        </pc:grpChg>
        <pc:grpChg chg="mod">
          <ac:chgData name="Daniela Beck" userId="10600121b971e09f" providerId="LiveId" clId="{5676684D-C6A6-4479-81E2-5B80133299DC}" dt="2020-07-30T08:25:16.986" v="783"/>
          <ac:grpSpMkLst>
            <pc:docMk/>
            <pc:sldMk cId="363971001" sldId="261"/>
            <ac:grpSpMk id="1420" creationId="{8387BE6F-30B4-4ABA-89ED-3A7936B2BB48}"/>
          </ac:grpSpMkLst>
        </pc:grpChg>
        <pc:grpChg chg="mod">
          <ac:chgData name="Daniela Beck" userId="10600121b971e09f" providerId="LiveId" clId="{5676684D-C6A6-4479-81E2-5B80133299DC}" dt="2020-07-30T08:25:16.986" v="783"/>
          <ac:grpSpMkLst>
            <pc:docMk/>
            <pc:sldMk cId="363971001" sldId="261"/>
            <ac:grpSpMk id="1421" creationId="{03423C46-3FE2-45A1-9220-F1938F747D1A}"/>
          </ac:grpSpMkLst>
        </pc:grpChg>
        <pc:grpChg chg="mod">
          <ac:chgData name="Daniela Beck" userId="10600121b971e09f" providerId="LiveId" clId="{5676684D-C6A6-4479-81E2-5B80133299DC}" dt="2020-07-30T08:25:16.986" v="783"/>
          <ac:grpSpMkLst>
            <pc:docMk/>
            <pc:sldMk cId="363971001" sldId="261"/>
            <ac:grpSpMk id="1422" creationId="{28931A34-15E9-40D6-BCE8-3273322174CB}"/>
          </ac:grpSpMkLst>
        </pc:grpChg>
        <pc:grpChg chg="mod">
          <ac:chgData name="Daniela Beck" userId="10600121b971e09f" providerId="LiveId" clId="{5676684D-C6A6-4479-81E2-5B80133299DC}" dt="2020-07-30T08:25:16.986" v="783"/>
          <ac:grpSpMkLst>
            <pc:docMk/>
            <pc:sldMk cId="363971001" sldId="261"/>
            <ac:grpSpMk id="1423" creationId="{BB8B42B9-57C8-43B0-9738-BFF6FA4323DA}"/>
          </ac:grpSpMkLst>
        </pc:grpChg>
        <pc:grpChg chg="mod">
          <ac:chgData name="Daniela Beck" userId="10600121b971e09f" providerId="LiveId" clId="{5676684D-C6A6-4479-81E2-5B80133299DC}" dt="2020-07-30T08:25:16.986" v="783"/>
          <ac:grpSpMkLst>
            <pc:docMk/>
            <pc:sldMk cId="363971001" sldId="261"/>
            <ac:grpSpMk id="1424" creationId="{37B49AB0-BCD3-41DB-B4DB-9C6DE3954A5B}"/>
          </ac:grpSpMkLst>
        </pc:grpChg>
        <pc:grpChg chg="mod">
          <ac:chgData name="Daniela Beck" userId="10600121b971e09f" providerId="LiveId" clId="{5676684D-C6A6-4479-81E2-5B80133299DC}" dt="2020-07-30T08:25:16.986" v="783"/>
          <ac:grpSpMkLst>
            <pc:docMk/>
            <pc:sldMk cId="363971001" sldId="261"/>
            <ac:grpSpMk id="1425" creationId="{40F72631-170C-4BE1-897F-30C667BFC4AA}"/>
          </ac:grpSpMkLst>
        </pc:grpChg>
        <pc:grpChg chg="mod">
          <ac:chgData name="Daniela Beck" userId="10600121b971e09f" providerId="LiveId" clId="{5676684D-C6A6-4479-81E2-5B80133299DC}" dt="2020-07-30T08:25:16.986" v="783"/>
          <ac:grpSpMkLst>
            <pc:docMk/>
            <pc:sldMk cId="363971001" sldId="261"/>
            <ac:grpSpMk id="1426" creationId="{EA713E39-2307-4308-B64B-E64F63135B85}"/>
          </ac:grpSpMkLst>
        </pc:grpChg>
        <pc:grpChg chg="mod">
          <ac:chgData name="Daniela Beck" userId="10600121b971e09f" providerId="LiveId" clId="{5676684D-C6A6-4479-81E2-5B80133299DC}" dt="2020-07-30T08:25:16.986" v="783"/>
          <ac:grpSpMkLst>
            <pc:docMk/>
            <pc:sldMk cId="363971001" sldId="261"/>
            <ac:grpSpMk id="1427" creationId="{9354F11B-0881-46A3-BE7B-45D2100B22EB}"/>
          </ac:grpSpMkLst>
        </pc:grpChg>
        <pc:grpChg chg="mod">
          <ac:chgData name="Daniela Beck" userId="10600121b971e09f" providerId="LiveId" clId="{5676684D-C6A6-4479-81E2-5B80133299DC}" dt="2020-07-30T08:25:16.986" v="783"/>
          <ac:grpSpMkLst>
            <pc:docMk/>
            <pc:sldMk cId="363971001" sldId="261"/>
            <ac:grpSpMk id="1429" creationId="{F22448E5-F1D9-4BAF-B954-EE6377C0852B}"/>
          </ac:grpSpMkLst>
        </pc:grpChg>
        <pc:grpChg chg="mod">
          <ac:chgData name="Daniela Beck" userId="10600121b971e09f" providerId="LiveId" clId="{5676684D-C6A6-4479-81E2-5B80133299DC}" dt="2020-07-30T08:25:16.986" v="783"/>
          <ac:grpSpMkLst>
            <pc:docMk/>
            <pc:sldMk cId="363971001" sldId="261"/>
            <ac:grpSpMk id="1430" creationId="{7C85E99B-E39A-4B23-9602-DFCFC4CDBB29}"/>
          </ac:grpSpMkLst>
        </pc:grpChg>
        <pc:grpChg chg="mod">
          <ac:chgData name="Daniela Beck" userId="10600121b971e09f" providerId="LiveId" clId="{5676684D-C6A6-4479-81E2-5B80133299DC}" dt="2020-07-30T08:25:16.986" v="783"/>
          <ac:grpSpMkLst>
            <pc:docMk/>
            <pc:sldMk cId="363971001" sldId="261"/>
            <ac:grpSpMk id="1431" creationId="{757F6DF6-153B-4CE3-B8CE-190894C611D8}"/>
          </ac:grpSpMkLst>
        </pc:grpChg>
        <pc:grpChg chg="mod">
          <ac:chgData name="Daniela Beck" userId="10600121b971e09f" providerId="LiveId" clId="{5676684D-C6A6-4479-81E2-5B80133299DC}" dt="2020-07-30T08:25:16.986" v="783"/>
          <ac:grpSpMkLst>
            <pc:docMk/>
            <pc:sldMk cId="363971001" sldId="261"/>
            <ac:grpSpMk id="1432" creationId="{39ADA61C-0DAE-491A-BC0F-5680B4C67863}"/>
          </ac:grpSpMkLst>
        </pc:grpChg>
        <pc:grpChg chg="mod">
          <ac:chgData name="Daniela Beck" userId="10600121b971e09f" providerId="LiveId" clId="{5676684D-C6A6-4479-81E2-5B80133299DC}" dt="2020-07-30T08:25:16.986" v="783"/>
          <ac:grpSpMkLst>
            <pc:docMk/>
            <pc:sldMk cId="363971001" sldId="261"/>
            <ac:grpSpMk id="1464" creationId="{26BE0F97-686D-4A29-B5B5-BFA4BA42DBC7}"/>
          </ac:grpSpMkLst>
        </pc:grpChg>
        <pc:grpChg chg="mod">
          <ac:chgData name="Daniela Beck" userId="10600121b971e09f" providerId="LiveId" clId="{5676684D-C6A6-4479-81E2-5B80133299DC}" dt="2020-07-30T08:25:16.986" v="783"/>
          <ac:grpSpMkLst>
            <pc:docMk/>
            <pc:sldMk cId="363971001" sldId="261"/>
            <ac:grpSpMk id="1465" creationId="{FA0FCFD3-DB06-4567-8870-B1348D61B32A}"/>
          </ac:grpSpMkLst>
        </pc:grpChg>
        <pc:grpChg chg="mod">
          <ac:chgData name="Daniela Beck" userId="10600121b971e09f" providerId="LiveId" clId="{5676684D-C6A6-4479-81E2-5B80133299DC}" dt="2020-07-30T08:25:16.986" v="783"/>
          <ac:grpSpMkLst>
            <pc:docMk/>
            <pc:sldMk cId="363971001" sldId="261"/>
            <ac:grpSpMk id="1466" creationId="{0FAE25DE-2B9A-4E24-A93B-20B09F1061BC}"/>
          </ac:grpSpMkLst>
        </pc:grpChg>
        <pc:grpChg chg="mod">
          <ac:chgData name="Daniela Beck" userId="10600121b971e09f" providerId="LiveId" clId="{5676684D-C6A6-4479-81E2-5B80133299DC}" dt="2020-07-30T08:25:16.986" v="783"/>
          <ac:grpSpMkLst>
            <pc:docMk/>
            <pc:sldMk cId="363971001" sldId="261"/>
            <ac:grpSpMk id="1467" creationId="{2C328C65-8CEA-4083-90A7-28FA217D998E}"/>
          </ac:grpSpMkLst>
        </pc:grpChg>
        <pc:grpChg chg="mod">
          <ac:chgData name="Daniela Beck" userId="10600121b971e09f" providerId="LiveId" clId="{5676684D-C6A6-4479-81E2-5B80133299DC}" dt="2020-07-30T08:25:16.986" v="783"/>
          <ac:grpSpMkLst>
            <pc:docMk/>
            <pc:sldMk cId="363971001" sldId="261"/>
            <ac:grpSpMk id="1468" creationId="{5F4394ED-4345-4482-BA93-94516A2128A2}"/>
          </ac:grpSpMkLst>
        </pc:grpChg>
        <pc:grpChg chg="mod">
          <ac:chgData name="Daniela Beck" userId="10600121b971e09f" providerId="LiveId" clId="{5676684D-C6A6-4479-81E2-5B80133299DC}" dt="2020-07-30T08:25:16.986" v="783"/>
          <ac:grpSpMkLst>
            <pc:docMk/>
            <pc:sldMk cId="363971001" sldId="261"/>
            <ac:grpSpMk id="1469" creationId="{73F7E588-8369-4283-BB28-00EFA713D124}"/>
          </ac:grpSpMkLst>
        </pc:grpChg>
        <pc:grpChg chg="mod">
          <ac:chgData name="Daniela Beck" userId="10600121b971e09f" providerId="LiveId" clId="{5676684D-C6A6-4479-81E2-5B80133299DC}" dt="2020-07-30T08:25:16.986" v="783"/>
          <ac:grpSpMkLst>
            <pc:docMk/>
            <pc:sldMk cId="363971001" sldId="261"/>
            <ac:grpSpMk id="1470" creationId="{B28E06BB-CA69-419A-AF12-BD1E60DDF199}"/>
          </ac:grpSpMkLst>
        </pc:grpChg>
        <pc:grpChg chg="mod">
          <ac:chgData name="Daniela Beck" userId="10600121b971e09f" providerId="LiveId" clId="{5676684D-C6A6-4479-81E2-5B80133299DC}" dt="2020-07-30T08:25:16.986" v="783"/>
          <ac:grpSpMkLst>
            <pc:docMk/>
            <pc:sldMk cId="363971001" sldId="261"/>
            <ac:grpSpMk id="1471" creationId="{6173F76A-4392-4ED0-97CC-BBF2F9D4C8CF}"/>
          </ac:grpSpMkLst>
        </pc:grpChg>
        <pc:grpChg chg="mod">
          <ac:chgData name="Daniela Beck" userId="10600121b971e09f" providerId="LiveId" clId="{5676684D-C6A6-4479-81E2-5B80133299DC}" dt="2020-07-30T08:25:16.986" v="783"/>
          <ac:grpSpMkLst>
            <pc:docMk/>
            <pc:sldMk cId="363971001" sldId="261"/>
            <ac:grpSpMk id="1473" creationId="{D0FA77B5-C67B-4738-8249-ACB978AFCC06}"/>
          </ac:grpSpMkLst>
        </pc:grpChg>
        <pc:grpChg chg="mod">
          <ac:chgData name="Daniela Beck" userId="10600121b971e09f" providerId="LiveId" clId="{5676684D-C6A6-4479-81E2-5B80133299DC}" dt="2020-07-30T08:25:16.986" v="783"/>
          <ac:grpSpMkLst>
            <pc:docMk/>
            <pc:sldMk cId="363971001" sldId="261"/>
            <ac:grpSpMk id="1474" creationId="{1D322FDD-8C8F-4912-8F53-87FF18D1124E}"/>
          </ac:grpSpMkLst>
        </pc:grpChg>
        <pc:grpChg chg="mod">
          <ac:chgData name="Daniela Beck" userId="10600121b971e09f" providerId="LiveId" clId="{5676684D-C6A6-4479-81E2-5B80133299DC}" dt="2020-07-30T08:25:16.986" v="783"/>
          <ac:grpSpMkLst>
            <pc:docMk/>
            <pc:sldMk cId="363971001" sldId="261"/>
            <ac:grpSpMk id="1475" creationId="{887B0E68-DBEA-431A-87B0-DA584B6F91A4}"/>
          </ac:grpSpMkLst>
        </pc:grpChg>
        <pc:grpChg chg="mod">
          <ac:chgData name="Daniela Beck" userId="10600121b971e09f" providerId="LiveId" clId="{5676684D-C6A6-4479-81E2-5B80133299DC}" dt="2020-07-30T08:25:16.986" v="783"/>
          <ac:grpSpMkLst>
            <pc:docMk/>
            <pc:sldMk cId="363971001" sldId="261"/>
            <ac:grpSpMk id="1476" creationId="{36ED64A8-46F1-43AC-A8CD-D88B03B71FFB}"/>
          </ac:grpSpMkLst>
        </pc:grpChg>
        <pc:grpChg chg="mod">
          <ac:chgData name="Daniela Beck" userId="10600121b971e09f" providerId="LiveId" clId="{5676684D-C6A6-4479-81E2-5B80133299DC}" dt="2020-07-30T08:25:16.986" v="783"/>
          <ac:grpSpMkLst>
            <pc:docMk/>
            <pc:sldMk cId="363971001" sldId="261"/>
            <ac:grpSpMk id="1508" creationId="{B26DE496-1220-4638-9980-47A31BD05490}"/>
          </ac:grpSpMkLst>
        </pc:grpChg>
        <pc:grpChg chg="mod">
          <ac:chgData name="Daniela Beck" userId="10600121b971e09f" providerId="LiveId" clId="{5676684D-C6A6-4479-81E2-5B80133299DC}" dt="2020-07-30T08:25:16.986" v="783"/>
          <ac:grpSpMkLst>
            <pc:docMk/>
            <pc:sldMk cId="363971001" sldId="261"/>
            <ac:grpSpMk id="1509" creationId="{6764A53E-9F6E-4D11-9DF7-003526DC5957}"/>
          </ac:grpSpMkLst>
        </pc:grpChg>
        <pc:grpChg chg="mod">
          <ac:chgData name="Daniela Beck" userId="10600121b971e09f" providerId="LiveId" clId="{5676684D-C6A6-4479-81E2-5B80133299DC}" dt="2020-07-30T08:25:16.986" v="783"/>
          <ac:grpSpMkLst>
            <pc:docMk/>
            <pc:sldMk cId="363971001" sldId="261"/>
            <ac:grpSpMk id="1510" creationId="{CC440C92-0094-45BC-A2A8-6B4A574D6383}"/>
          </ac:grpSpMkLst>
        </pc:grpChg>
        <pc:grpChg chg="mod">
          <ac:chgData name="Daniela Beck" userId="10600121b971e09f" providerId="LiveId" clId="{5676684D-C6A6-4479-81E2-5B80133299DC}" dt="2020-07-30T08:25:16.986" v="783"/>
          <ac:grpSpMkLst>
            <pc:docMk/>
            <pc:sldMk cId="363971001" sldId="261"/>
            <ac:grpSpMk id="1511" creationId="{2DA2152B-E5D2-4518-863D-785FC272A5E2}"/>
          </ac:grpSpMkLst>
        </pc:grpChg>
        <pc:grpChg chg="mod">
          <ac:chgData name="Daniela Beck" userId="10600121b971e09f" providerId="LiveId" clId="{5676684D-C6A6-4479-81E2-5B80133299DC}" dt="2020-07-30T08:25:16.986" v="783"/>
          <ac:grpSpMkLst>
            <pc:docMk/>
            <pc:sldMk cId="363971001" sldId="261"/>
            <ac:grpSpMk id="1512" creationId="{DAF9253E-DA9E-4B7C-9CE4-E7CB544D037C}"/>
          </ac:grpSpMkLst>
        </pc:grpChg>
        <pc:grpChg chg="mod">
          <ac:chgData name="Daniela Beck" userId="10600121b971e09f" providerId="LiveId" clId="{5676684D-C6A6-4479-81E2-5B80133299DC}" dt="2020-07-30T08:25:16.986" v="783"/>
          <ac:grpSpMkLst>
            <pc:docMk/>
            <pc:sldMk cId="363971001" sldId="261"/>
            <ac:grpSpMk id="1513" creationId="{0F60E1E3-2982-41AB-B9BA-C7B6F9300621}"/>
          </ac:grpSpMkLst>
        </pc:grpChg>
        <pc:grpChg chg="mod">
          <ac:chgData name="Daniela Beck" userId="10600121b971e09f" providerId="LiveId" clId="{5676684D-C6A6-4479-81E2-5B80133299DC}" dt="2020-07-30T08:25:16.986" v="783"/>
          <ac:grpSpMkLst>
            <pc:docMk/>
            <pc:sldMk cId="363971001" sldId="261"/>
            <ac:grpSpMk id="1514" creationId="{590A4073-53BC-4EF3-9E5E-40E57EF8AFAA}"/>
          </ac:grpSpMkLst>
        </pc:grpChg>
        <pc:grpChg chg="mod">
          <ac:chgData name="Daniela Beck" userId="10600121b971e09f" providerId="LiveId" clId="{5676684D-C6A6-4479-81E2-5B80133299DC}" dt="2020-07-30T08:25:16.986" v="783"/>
          <ac:grpSpMkLst>
            <pc:docMk/>
            <pc:sldMk cId="363971001" sldId="261"/>
            <ac:grpSpMk id="1515" creationId="{39EF30E2-D3A3-4854-A1A0-9F375689ACDA}"/>
          </ac:grpSpMkLst>
        </pc:grpChg>
        <pc:grpChg chg="mod">
          <ac:chgData name="Daniela Beck" userId="10600121b971e09f" providerId="LiveId" clId="{5676684D-C6A6-4479-81E2-5B80133299DC}" dt="2020-07-30T08:25:16.986" v="783"/>
          <ac:grpSpMkLst>
            <pc:docMk/>
            <pc:sldMk cId="363971001" sldId="261"/>
            <ac:grpSpMk id="1517" creationId="{3E2E118A-C31B-43C1-86E8-22E360263D33}"/>
          </ac:grpSpMkLst>
        </pc:grpChg>
        <pc:grpChg chg="mod">
          <ac:chgData name="Daniela Beck" userId="10600121b971e09f" providerId="LiveId" clId="{5676684D-C6A6-4479-81E2-5B80133299DC}" dt="2020-07-30T08:25:16.986" v="783"/>
          <ac:grpSpMkLst>
            <pc:docMk/>
            <pc:sldMk cId="363971001" sldId="261"/>
            <ac:grpSpMk id="1518" creationId="{D6594D0F-6ED4-497F-9F24-6E08387B293D}"/>
          </ac:grpSpMkLst>
        </pc:grpChg>
        <pc:grpChg chg="mod">
          <ac:chgData name="Daniela Beck" userId="10600121b971e09f" providerId="LiveId" clId="{5676684D-C6A6-4479-81E2-5B80133299DC}" dt="2020-07-30T08:25:16.986" v="783"/>
          <ac:grpSpMkLst>
            <pc:docMk/>
            <pc:sldMk cId="363971001" sldId="261"/>
            <ac:grpSpMk id="1519" creationId="{FF1116E9-4B17-4DD1-ACE7-5B10A315FF72}"/>
          </ac:grpSpMkLst>
        </pc:grpChg>
        <pc:grpChg chg="mod">
          <ac:chgData name="Daniela Beck" userId="10600121b971e09f" providerId="LiveId" clId="{5676684D-C6A6-4479-81E2-5B80133299DC}" dt="2020-07-30T08:25:16.986" v="783"/>
          <ac:grpSpMkLst>
            <pc:docMk/>
            <pc:sldMk cId="363971001" sldId="261"/>
            <ac:grpSpMk id="1520" creationId="{076C41E2-B29E-415A-B4F1-2B9E008B53A2}"/>
          </ac:grpSpMkLst>
        </pc:grpChg>
        <pc:grpChg chg="add del mod">
          <ac:chgData name="Daniela Beck" userId="10600121b971e09f" providerId="LiveId" clId="{5676684D-C6A6-4479-81E2-5B80133299DC}" dt="2020-07-30T08:25:18.817" v="784"/>
          <ac:grpSpMkLst>
            <pc:docMk/>
            <pc:sldMk cId="363971001" sldId="261"/>
            <ac:grpSpMk id="1552" creationId="{7F6A3BD5-90AD-407D-86CD-C6440D24BCE8}"/>
          </ac:grpSpMkLst>
        </pc:grpChg>
        <pc:grpChg chg="mod">
          <ac:chgData name="Daniela Beck" userId="10600121b971e09f" providerId="LiveId" clId="{5676684D-C6A6-4479-81E2-5B80133299DC}" dt="2020-07-30T08:25:16.986" v="783"/>
          <ac:grpSpMkLst>
            <pc:docMk/>
            <pc:sldMk cId="363971001" sldId="261"/>
            <ac:grpSpMk id="1554" creationId="{7391C7A2-871F-41F3-BA92-F56EF9C7676B}"/>
          </ac:grpSpMkLst>
        </pc:grpChg>
        <pc:grpChg chg="mod">
          <ac:chgData name="Daniela Beck" userId="10600121b971e09f" providerId="LiveId" clId="{5676684D-C6A6-4479-81E2-5B80133299DC}" dt="2020-07-30T08:25:16.986" v="783"/>
          <ac:grpSpMkLst>
            <pc:docMk/>
            <pc:sldMk cId="363971001" sldId="261"/>
            <ac:grpSpMk id="1555" creationId="{168C2471-8806-4950-A95B-2B41E42BC44B}"/>
          </ac:grpSpMkLst>
        </pc:grpChg>
        <pc:grpChg chg="mod">
          <ac:chgData name="Daniela Beck" userId="10600121b971e09f" providerId="LiveId" clId="{5676684D-C6A6-4479-81E2-5B80133299DC}" dt="2020-07-30T08:25:16.986" v="783"/>
          <ac:grpSpMkLst>
            <pc:docMk/>
            <pc:sldMk cId="363971001" sldId="261"/>
            <ac:grpSpMk id="1556" creationId="{3AA71F22-A2B3-4E18-8363-1A22AC188136}"/>
          </ac:grpSpMkLst>
        </pc:grpChg>
        <pc:grpChg chg="mod">
          <ac:chgData name="Daniela Beck" userId="10600121b971e09f" providerId="LiveId" clId="{5676684D-C6A6-4479-81E2-5B80133299DC}" dt="2020-07-30T08:25:16.986" v="783"/>
          <ac:grpSpMkLst>
            <pc:docMk/>
            <pc:sldMk cId="363971001" sldId="261"/>
            <ac:grpSpMk id="1557" creationId="{95214F67-1349-4DD8-B69E-89DAF8BCA3A8}"/>
          </ac:grpSpMkLst>
        </pc:grpChg>
        <pc:grpChg chg="mod">
          <ac:chgData name="Daniela Beck" userId="10600121b971e09f" providerId="LiveId" clId="{5676684D-C6A6-4479-81E2-5B80133299DC}" dt="2020-07-30T08:25:16.986" v="783"/>
          <ac:grpSpMkLst>
            <pc:docMk/>
            <pc:sldMk cId="363971001" sldId="261"/>
            <ac:grpSpMk id="1558" creationId="{48DA39FF-017D-4A38-BA8F-500488C99CFA}"/>
          </ac:grpSpMkLst>
        </pc:grpChg>
        <pc:grpChg chg="mod">
          <ac:chgData name="Daniela Beck" userId="10600121b971e09f" providerId="LiveId" clId="{5676684D-C6A6-4479-81E2-5B80133299DC}" dt="2020-07-30T08:25:16.986" v="783"/>
          <ac:grpSpMkLst>
            <pc:docMk/>
            <pc:sldMk cId="363971001" sldId="261"/>
            <ac:grpSpMk id="1559" creationId="{C5F5417C-93B0-4F57-A1C2-5C596442AC4D}"/>
          </ac:grpSpMkLst>
        </pc:grpChg>
        <pc:grpChg chg="mod">
          <ac:chgData name="Daniela Beck" userId="10600121b971e09f" providerId="LiveId" clId="{5676684D-C6A6-4479-81E2-5B80133299DC}" dt="2020-07-30T08:25:16.986" v="783"/>
          <ac:grpSpMkLst>
            <pc:docMk/>
            <pc:sldMk cId="363971001" sldId="261"/>
            <ac:grpSpMk id="1560" creationId="{C1E48CB7-5E85-4F0C-BFFC-89F9017CC0A1}"/>
          </ac:grpSpMkLst>
        </pc:grpChg>
        <pc:grpChg chg="mod">
          <ac:chgData name="Daniela Beck" userId="10600121b971e09f" providerId="LiveId" clId="{5676684D-C6A6-4479-81E2-5B80133299DC}" dt="2020-07-30T08:25:16.986" v="783"/>
          <ac:grpSpMkLst>
            <pc:docMk/>
            <pc:sldMk cId="363971001" sldId="261"/>
            <ac:grpSpMk id="1561" creationId="{95C55AA3-C327-4A53-9BFA-18A03A7E9ABB}"/>
          </ac:grpSpMkLst>
        </pc:grpChg>
        <pc:grpChg chg="mod">
          <ac:chgData name="Daniela Beck" userId="10600121b971e09f" providerId="LiveId" clId="{5676684D-C6A6-4479-81E2-5B80133299DC}" dt="2020-07-30T08:25:16.986" v="783"/>
          <ac:grpSpMkLst>
            <pc:docMk/>
            <pc:sldMk cId="363971001" sldId="261"/>
            <ac:grpSpMk id="1563" creationId="{464032EA-3384-4BD2-A8B1-B11B81CE7389}"/>
          </ac:grpSpMkLst>
        </pc:grpChg>
        <pc:grpChg chg="mod">
          <ac:chgData name="Daniela Beck" userId="10600121b971e09f" providerId="LiveId" clId="{5676684D-C6A6-4479-81E2-5B80133299DC}" dt="2020-07-30T08:25:16.986" v="783"/>
          <ac:grpSpMkLst>
            <pc:docMk/>
            <pc:sldMk cId="363971001" sldId="261"/>
            <ac:grpSpMk id="1564" creationId="{EBBD29D8-3C99-4BA5-A860-35AFC7C605B6}"/>
          </ac:grpSpMkLst>
        </pc:grpChg>
        <pc:grpChg chg="mod">
          <ac:chgData name="Daniela Beck" userId="10600121b971e09f" providerId="LiveId" clId="{5676684D-C6A6-4479-81E2-5B80133299DC}" dt="2020-07-30T08:25:16.986" v="783"/>
          <ac:grpSpMkLst>
            <pc:docMk/>
            <pc:sldMk cId="363971001" sldId="261"/>
            <ac:grpSpMk id="1565" creationId="{9B97FE80-FDB7-4FB5-8670-B8F498DF1CD9}"/>
          </ac:grpSpMkLst>
        </pc:grpChg>
        <pc:grpChg chg="mod">
          <ac:chgData name="Daniela Beck" userId="10600121b971e09f" providerId="LiveId" clId="{5676684D-C6A6-4479-81E2-5B80133299DC}" dt="2020-07-30T08:25:16.986" v="783"/>
          <ac:grpSpMkLst>
            <pc:docMk/>
            <pc:sldMk cId="363971001" sldId="261"/>
            <ac:grpSpMk id="1566" creationId="{0F91D09E-16B3-46E4-B3B0-2150AC03AC6B}"/>
          </ac:grpSpMkLst>
        </pc:grpChg>
        <pc:grpChg chg="add del mod">
          <ac:chgData name="Daniela Beck" userId="10600121b971e09f" providerId="LiveId" clId="{5676684D-C6A6-4479-81E2-5B80133299DC}" dt="2020-07-30T08:25:18.817" v="784"/>
          <ac:grpSpMkLst>
            <pc:docMk/>
            <pc:sldMk cId="363971001" sldId="261"/>
            <ac:grpSpMk id="1596" creationId="{F98D6A5A-D645-442A-88C9-3B1D2727AFE0}"/>
          </ac:grpSpMkLst>
        </pc:grpChg>
        <pc:grpChg chg="mod">
          <ac:chgData name="Daniela Beck" userId="10600121b971e09f" providerId="LiveId" clId="{5676684D-C6A6-4479-81E2-5B80133299DC}" dt="2020-07-30T08:25:16.986" v="783"/>
          <ac:grpSpMkLst>
            <pc:docMk/>
            <pc:sldMk cId="363971001" sldId="261"/>
            <ac:grpSpMk id="1600" creationId="{8241E59A-C6AB-438A-919E-4F5BAFD5B039}"/>
          </ac:grpSpMkLst>
        </pc:grpChg>
        <pc:grpChg chg="mod">
          <ac:chgData name="Daniela Beck" userId="10600121b971e09f" providerId="LiveId" clId="{5676684D-C6A6-4479-81E2-5B80133299DC}" dt="2020-07-30T08:25:16.986" v="783"/>
          <ac:grpSpMkLst>
            <pc:docMk/>
            <pc:sldMk cId="363971001" sldId="261"/>
            <ac:grpSpMk id="1601" creationId="{FF921E63-B76B-4EA9-B158-0CDEC61144FA}"/>
          </ac:grpSpMkLst>
        </pc:grpChg>
        <pc:grpChg chg="add mod">
          <ac:chgData name="Daniela Beck" userId="10600121b971e09f" providerId="LiveId" clId="{5676684D-C6A6-4479-81E2-5B80133299DC}" dt="2020-07-30T08:38:18.564" v="1048" actId="164"/>
          <ac:grpSpMkLst>
            <pc:docMk/>
            <pc:sldMk cId="363971001" sldId="261"/>
            <ac:grpSpMk id="1624" creationId="{D9B539A4-4CBE-467F-A2E1-AB94B2B79E96}"/>
          </ac:grpSpMkLst>
        </pc:grpChg>
        <pc:picChg chg="add del">
          <ac:chgData name="Daniela Beck" userId="10600121b971e09f" providerId="LiveId" clId="{5676684D-C6A6-4479-81E2-5B80133299DC}" dt="2020-07-30T08:22:45.984" v="748"/>
          <ac:picMkLst>
            <pc:docMk/>
            <pc:sldMk cId="363971001" sldId="261"/>
            <ac:picMk id="4" creationId="{B18C3E73-9264-42DD-B066-94DBA7D29586}"/>
          </ac:picMkLst>
        </pc:picChg>
        <pc:picChg chg="add del">
          <ac:chgData name="Daniela Beck" userId="10600121b971e09f" providerId="LiveId" clId="{5676684D-C6A6-4479-81E2-5B80133299DC}" dt="2020-07-30T08:25:25.736" v="786" actId="478"/>
          <ac:picMkLst>
            <pc:docMk/>
            <pc:sldMk cId="363971001" sldId="261"/>
            <ac:picMk id="1620" creationId="{5CB60203-038F-4A64-A9DA-76CBCEB95757}"/>
          </ac:picMkLst>
        </pc:picChg>
        <pc:cxnChg chg="add del mod">
          <ac:chgData name="Daniela Beck" userId="10600121b971e09f" providerId="LiveId" clId="{5676684D-C6A6-4479-81E2-5B80133299DC}" dt="2020-07-30T08:23:25.005" v="754"/>
          <ac:cxnSpMkLst>
            <pc:docMk/>
            <pc:sldMk cId="363971001" sldId="261"/>
            <ac:cxnSpMk id="43" creationId="{AC6E5501-B17A-4A32-A155-583D5CB0BE70}"/>
          </ac:cxnSpMkLst>
        </pc:cxnChg>
        <pc:cxnChg chg="add del mod">
          <ac:chgData name="Daniela Beck" userId="10600121b971e09f" providerId="LiveId" clId="{5676684D-C6A6-4479-81E2-5B80133299DC}" dt="2020-07-30T08:23:25.005" v="754"/>
          <ac:cxnSpMkLst>
            <pc:docMk/>
            <pc:sldMk cId="363971001" sldId="261"/>
            <ac:cxnSpMk id="45" creationId="{257194B4-3449-4A77-B6D2-C0ACFE29847B}"/>
          </ac:cxnSpMkLst>
        </pc:cxnChg>
        <pc:cxnChg chg="mod">
          <ac:chgData name="Daniela Beck" userId="10600121b971e09f" providerId="LiveId" clId="{5676684D-C6A6-4479-81E2-5B80133299DC}" dt="2020-07-30T08:23:25.005" v="754"/>
          <ac:cxnSpMkLst>
            <pc:docMk/>
            <pc:sldMk cId="363971001" sldId="261"/>
            <ac:cxnSpMk id="74" creationId="{3C825D30-9D8B-43A4-A325-AB305A851F0C}"/>
          </ac:cxnSpMkLst>
        </pc:cxnChg>
        <pc:cxnChg chg="mod">
          <ac:chgData name="Daniela Beck" userId="10600121b971e09f" providerId="LiveId" clId="{5676684D-C6A6-4479-81E2-5B80133299DC}" dt="2020-07-30T08:23:25.005" v="754"/>
          <ac:cxnSpMkLst>
            <pc:docMk/>
            <pc:sldMk cId="363971001" sldId="261"/>
            <ac:cxnSpMk id="76" creationId="{599CEE86-D723-43FA-80BD-9C9AD2488EEA}"/>
          </ac:cxnSpMkLst>
        </pc:cxnChg>
        <pc:cxnChg chg="mod">
          <ac:chgData name="Daniela Beck" userId="10600121b971e09f" providerId="LiveId" clId="{5676684D-C6A6-4479-81E2-5B80133299DC}" dt="2020-07-30T08:23:25.005" v="754"/>
          <ac:cxnSpMkLst>
            <pc:docMk/>
            <pc:sldMk cId="363971001" sldId="261"/>
            <ac:cxnSpMk id="118" creationId="{B4DED6B4-716E-4CEE-9A01-97ECCD4D43FC}"/>
          </ac:cxnSpMkLst>
        </pc:cxnChg>
        <pc:cxnChg chg="mod">
          <ac:chgData name="Daniela Beck" userId="10600121b971e09f" providerId="LiveId" clId="{5676684D-C6A6-4479-81E2-5B80133299DC}" dt="2020-07-30T08:23:25.005" v="754"/>
          <ac:cxnSpMkLst>
            <pc:docMk/>
            <pc:sldMk cId="363971001" sldId="261"/>
            <ac:cxnSpMk id="120" creationId="{767178E7-696E-47CB-AE40-8C0EE791DF76}"/>
          </ac:cxnSpMkLst>
        </pc:cxnChg>
        <pc:cxnChg chg="mod">
          <ac:chgData name="Daniela Beck" userId="10600121b971e09f" providerId="LiveId" clId="{5676684D-C6A6-4479-81E2-5B80133299DC}" dt="2020-07-30T08:23:25.005" v="754"/>
          <ac:cxnSpMkLst>
            <pc:docMk/>
            <pc:sldMk cId="363971001" sldId="261"/>
            <ac:cxnSpMk id="162" creationId="{651D7E45-4C90-4CFF-B427-BF4F7F947328}"/>
          </ac:cxnSpMkLst>
        </pc:cxnChg>
        <pc:cxnChg chg="mod">
          <ac:chgData name="Daniela Beck" userId="10600121b971e09f" providerId="LiveId" clId="{5676684D-C6A6-4479-81E2-5B80133299DC}" dt="2020-07-30T08:23:25.005" v="754"/>
          <ac:cxnSpMkLst>
            <pc:docMk/>
            <pc:sldMk cId="363971001" sldId="261"/>
            <ac:cxnSpMk id="164" creationId="{E544621C-3EE0-4329-8156-230F72CF6BCA}"/>
          </ac:cxnSpMkLst>
        </pc:cxnChg>
        <pc:cxnChg chg="mod">
          <ac:chgData name="Daniela Beck" userId="10600121b971e09f" providerId="LiveId" clId="{5676684D-C6A6-4479-81E2-5B80133299DC}" dt="2020-07-30T08:23:25.005" v="754"/>
          <ac:cxnSpMkLst>
            <pc:docMk/>
            <pc:sldMk cId="363971001" sldId="261"/>
            <ac:cxnSpMk id="206" creationId="{E5956886-D65A-4577-B988-9B2DF72A0BDF}"/>
          </ac:cxnSpMkLst>
        </pc:cxnChg>
        <pc:cxnChg chg="mod">
          <ac:chgData name="Daniela Beck" userId="10600121b971e09f" providerId="LiveId" clId="{5676684D-C6A6-4479-81E2-5B80133299DC}" dt="2020-07-30T08:23:25.005" v="754"/>
          <ac:cxnSpMkLst>
            <pc:docMk/>
            <pc:sldMk cId="363971001" sldId="261"/>
            <ac:cxnSpMk id="208" creationId="{04A72662-6F70-4D83-A34A-0B472BEB0864}"/>
          </ac:cxnSpMkLst>
        </pc:cxnChg>
        <pc:cxnChg chg="mod">
          <ac:chgData name="Daniela Beck" userId="10600121b971e09f" providerId="LiveId" clId="{5676684D-C6A6-4479-81E2-5B80133299DC}" dt="2020-07-30T08:23:25.005" v="754"/>
          <ac:cxnSpMkLst>
            <pc:docMk/>
            <pc:sldMk cId="363971001" sldId="261"/>
            <ac:cxnSpMk id="250" creationId="{9FEF65BE-7D9F-41A0-B237-756126ED1C07}"/>
          </ac:cxnSpMkLst>
        </pc:cxnChg>
        <pc:cxnChg chg="mod">
          <ac:chgData name="Daniela Beck" userId="10600121b971e09f" providerId="LiveId" clId="{5676684D-C6A6-4479-81E2-5B80133299DC}" dt="2020-07-30T08:23:25.005" v="754"/>
          <ac:cxnSpMkLst>
            <pc:docMk/>
            <pc:sldMk cId="363971001" sldId="261"/>
            <ac:cxnSpMk id="252" creationId="{3EA31CAA-2771-4C99-B261-AAD8DEAF6B33}"/>
          </ac:cxnSpMkLst>
        </pc:cxnChg>
        <pc:cxnChg chg="mod">
          <ac:chgData name="Daniela Beck" userId="10600121b971e09f" providerId="LiveId" clId="{5676684D-C6A6-4479-81E2-5B80133299DC}" dt="2020-07-30T08:23:25.005" v="754"/>
          <ac:cxnSpMkLst>
            <pc:docMk/>
            <pc:sldMk cId="363971001" sldId="261"/>
            <ac:cxnSpMk id="294" creationId="{58C31AA7-539E-4F6B-861C-793253A8E063}"/>
          </ac:cxnSpMkLst>
        </pc:cxnChg>
        <pc:cxnChg chg="mod">
          <ac:chgData name="Daniela Beck" userId="10600121b971e09f" providerId="LiveId" clId="{5676684D-C6A6-4479-81E2-5B80133299DC}" dt="2020-07-30T08:23:25.005" v="754"/>
          <ac:cxnSpMkLst>
            <pc:docMk/>
            <pc:sldMk cId="363971001" sldId="261"/>
            <ac:cxnSpMk id="296" creationId="{11378CA3-BD3F-4C9F-A6B5-DC11D0D31B9E}"/>
          </ac:cxnSpMkLst>
        </pc:cxnChg>
        <pc:cxnChg chg="mod">
          <ac:chgData name="Daniela Beck" userId="10600121b971e09f" providerId="LiveId" clId="{5676684D-C6A6-4479-81E2-5B80133299DC}" dt="2020-07-30T08:23:25.005" v="754"/>
          <ac:cxnSpMkLst>
            <pc:docMk/>
            <pc:sldMk cId="363971001" sldId="261"/>
            <ac:cxnSpMk id="340" creationId="{FCD1AAF2-D574-4918-A3E4-837E35BA35A5}"/>
          </ac:cxnSpMkLst>
        </pc:cxnChg>
        <pc:cxnChg chg="mod">
          <ac:chgData name="Daniela Beck" userId="10600121b971e09f" providerId="LiveId" clId="{5676684D-C6A6-4479-81E2-5B80133299DC}" dt="2020-07-30T08:23:25.005" v="754"/>
          <ac:cxnSpMkLst>
            <pc:docMk/>
            <pc:sldMk cId="363971001" sldId="261"/>
            <ac:cxnSpMk id="373" creationId="{1EC8D50A-D872-4E95-BD6B-90B9F01D2B2B}"/>
          </ac:cxnSpMkLst>
        </pc:cxnChg>
        <pc:cxnChg chg="add del mod">
          <ac:chgData name="Daniela Beck" userId="10600121b971e09f" providerId="LiveId" clId="{5676684D-C6A6-4479-81E2-5B80133299DC}" dt="2020-07-30T08:23:25.005" v="754"/>
          <ac:cxnSpMkLst>
            <pc:docMk/>
            <pc:sldMk cId="363971001" sldId="261"/>
            <ac:cxnSpMk id="378" creationId="{63049D8A-08B3-4C9E-A5AA-0A6073E93C82}"/>
          </ac:cxnSpMkLst>
        </pc:cxnChg>
        <pc:cxnChg chg="add del mod">
          <ac:chgData name="Daniela Beck" userId="10600121b971e09f" providerId="LiveId" clId="{5676684D-C6A6-4479-81E2-5B80133299DC}" dt="2020-07-30T08:23:25.005" v="754"/>
          <ac:cxnSpMkLst>
            <pc:docMk/>
            <pc:sldMk cId="363971001" sldId="261"/>
            <ac:cxnSpMk id="379" creationId="{30338BF9-2B19-4D8E-9EA0-8AED1EFF25FB}"/>
          </ac:cxnSpMkLst>
        </pc:cxnChg>
        <pc:cxnChg chg="add del mod">
          <ac:chgData name="Daniela Beck" userId="10600121b971e09f" providerId="LiveId" clId="{5676684D-C6A6-4479-81E2-5B80133299DC}" dt="2020-07-30T08:23:25.005" v="754"/>
          <ac:cxnSpMkLst>
            <pc:docMk/>
            <pc:sldMk cId="363971001" sldId="261"/>
            <ac:cxnSpMk id="380" creationId="{39A9973B-2036-46B2-BC65-15CF029A4931}"/>
          </ac:cxnSpMkLst>
        </pc:cxnChg>
        <pc:cxnChg chg="add del mod">
          <ac:chgData name="Daniela Beck" userId="10600121b971e09f" providerId="LiveId" clId="{5676684D-C6A6-4479-81E2-5B80133299DC}" dt="2020-07-30T08:23:25.005" v="754"/>
          <ac:cxnSpMkLst>
            <pc:docMk/>
            <pc:sldMk cId="363971001" sldId="261"/>
            <ac:cxnSpMk id="381" creationId="{AF9535D7-A0B3-4CF5-8326-97F93C04C202}"/>
          </ac:cxnSpMkLst>
        </pc:cxnChg>
        <pc:cxnChg chg="add del mod">
          <ac:chgData name="Daniela Beck" userId="10600121b971e09f" providerId="LiveId" clId="{5676684D-C6A6-4479-81E2-5B80133299DC}" dt="2020-07-30T08:23:25.005" v="754"/>
          <ac:cxnSpMkLst>
            <pc:docMk/>
            <pc:sldMk cId="363971001" sldId="261"/>
            <ac:cxnSpMk id="382" creationId="{F0C381E1-EFBE-42EA-A9F5-D24BAB14E461}"/>
          </ac:cxnSpMkLst>
        </pc:cxnChg>
        <pc:cxnChg chg="add del mod">
          <ac:chgData name="Daniela Beck" userId="10600121b971e09f" providerId="LiveId" clId="{5676684D-C6A6-4479-81E2-5B80133299DC}" dt="2020-07-30T08:23:25.005" v="754"/>
          <ac:cxnSpMkLst>
            <pc:docMk/>
            <pc:sldMk cId="363971001" sldId="261"/>
            <ac:cxnSpMk id="383" creationId="{B32181D3-F844-40DC-987E-1EBC9FC123DD}"/>
          </ac:cxnSpMkLst>
        </pc:cxnChg>
        <pc:cxnChg chg="add del mod">
          <ac:chgData name="Daniela Beck" userId="10600121b971e09f" providerId="LiveId" clId="{5676684D-C6A6-4479-81E2-5B80133299DC}" dt="2020-07-30T08:23:25.005" v="754"/>
          <ac:cxnSpMkLst>
            <pc:docMk/>
            <pc:sldMk cId="363971001" sldId="261"/>
            <ac:cxnSpMk id="384" creationId="{597D67E4-DB01-463B-95E4-2D0CBB562898}"/>
          </ac:cxnSpMkLst>
        </pc:cxnChg>
        <pc:cxnChg chg="add del mod">
          <ac:chgData name="Daniela Beck" userId="10600121b971e09f" providerId="LiveId" clId="{5676684D-C6A6-4479-81E2-5B80133299DC}" dt="2020-07-30T08:23:25.005" v="754"/>
          <ac:cxnSpMkLst>
            <pc:docMk/>
            <pc:sldMk cId="363971001" sldId="261"/>
            <ac:cxnSpMk id="385" creationId="{15D83947-88DD-4A13-8EF4-52A35E86B01D}"/>
          </ac:cxnSpMkLst>
        </pc:cxnChg>
        <pc:cxnChg chg="add del mod">
          <ac:chgData name="Daniela Beck" userId="10600121b971e09f" providerId="LiveId" clId="{5676684D-C6A6-4479-81E2-5B80133299DC}" dt="2020-07-30T08:23:25.005" v="754"/>
          <ac:cxnSpMkLst>
            <pc:docMk/>
            <pc:sldMk cId="363971001" sldId="261"/>
            <ac:cxnSpMk id="386" creationId="{6F591613-D6B6-4DC2-9EF5-9B930F24E84C}"/>
          </ac:cxnSpMkLst>
        </pc:cxnChg>
        <pc:cxnChg chg="add del mod">
          <ac:chgData name="Daniela Beck" userId="10600121b971e09f" providerId="LiveId" clId="{5676684D-C6A6-4479-81E2-5B80133299DC}" dt="2020-07-30T08:23:25.005" v="754"/>
          <ac:cxnSpMkLst>
            <pc:docMk/>
            <pc:sldMk cId="363971001" sldId="261"/>
            <ac:cxnSpMk id="387" creationId="{AECE4BF7-D7A8-4160-9883-B6ABB6627FEA}"/>
          </ac:cxnSpMkLst>
        </pc:cxnChg>
        <pc:cxnChg chg="add del mod">
          <ac:chgData name="Daniela Beck" userId="10600121b971e09f" providerId="LiveId" clId="{5676684D-C6A6-4479-81E2-5B80133299DC}" dt="2020-07-30T08:23:25.005" v="754"/>
          <ac:cxnSpMkLst>
            <pc:docMk/>
            <pc:sldMk cId="363971001" sldId="261"/>
            <ac:cxnSpMk id="388" creationId="{6D3E1C9B-3C01-44F4-A300-8C13556E16C6}"/>
          </ac:cxnSpMkLst>
        </pc:cxnChg>
        <pc:cxnChg chg="add del mod">
          <ac:chgData name="Daniela Beck" userId="10600121b971e09f" providerId="LiveId" clId="{5676684D-C6A6-4479-81E2-5B80133299DC}" dt="2020-07-30T08:23:25.005" v="754"/>
          <ac:cxnSpMkLst>
            <pc:docMk/>
            <pc:sldMk cId="363971001" sldId="261"/>
            <ac:cxnSpMk id="389" creationId="{267338EF-0B8F-4A3B-B2D8-60BC63F63AF3}"/>
          </ac:cxnSpMkLst>
        </pc:cxnChg>
        <pc:cxnChg chg="add del mod">
          <ac:chgData name="Daniela Beck" userId="10600121b971e09f" providerId="LiveId" clId="{5676684D-C6A6-4479-81E2-5B80133299DC}" dt="2020-07-30T08:23:25.005" v="754"/>
          <ac:cxnSpMkLst>
            <pc:docMk/>
            <pc:sldMk cId="363971001" sldId="261"/>
            <ac:cxnSpMk id="390" creationId="{6BCED882-26E1-4A31-83CE-5E0D78C3EA62}"/>
          </ac:cxnSpMkLst>
        </pc:cxnChg>
        <pc:cxnChg chg="add del mod">
          <ac:chgData name="Daniela Beck" userId="10600121b971e09f" providerId="LiveId" clId="{5676684D-C6A6-4479-81E2-5B80133299DC}" dt="2020-07-30T08:23:25.005" v="754"/>
          <ac:cxnSpMkLst>
            <pc:docMk/>
            <pc:sldMk cId="363971001" sldId="261"/>
            <ac:cxnSpMk id="391" creationId="{A4EA92AE-70DA-4B2A-8E4A-30BC99433FD7}"/>
          </ac:cxnSpMkLst>
        </pc:cxnChg>
        <pc:cxnChg chg="add del mod">
          <ac:chgData name="Daniela Beck" userId="10600121b971e09f" providerId="LiveId" clId="{5676684D-C6A6-4479-81E2-5B80133299DC}" dt="2020-07-30T08:23:25.005" v="754"/>
          <ac:cxnSpMkLst>
            <pc:docMk/>
            <pc:sldMk cId="363971001" sldId="261"/>
            <ac:cxnSpMk id="398" creationId="{9AC6BAEF-D752-4B14-B1D2-D96D2F61B220}"/>
          </ac:cxnSpMkLst>
        </pc:cxnChg>
        <pc:cxnChg chg="add del mod">
          <ac:chgData name="Daniela Beck" userId="10600121b971e09f" providerId="LiveId" clId="{5676684D-C6A6-4479-81E2-5B80133299DC}" dt="2020-07-30T08:23:25.005" v="754"/>
          <ac:cxnSpMkLst>
            <pc:docMk/>
            <pc:sldMk cId="363971001" sldId="261"/>
            <ac:cxnSpMk id="399" creationId="{A22EF1CA-375C-467C-B58E-A141F13C1EA5}"/>
          </ac:cxnSpMkLst>
        </pc:cxnChg>
        <pc:cxnChg chg="add del mod">
          <ac:chgData name="Daniela Beck" userId="10600121b971e09f" providerId="LiveId" clId="{5676684D-C6A6-4479-81E2-5B80133299DC}" dt="2020-07-30T08:23:25.005" v="754"/>
          <ac:cxnSpMkLst>
            <pc:docMk/>
            <pc:sldMk cId="363971001" sldId="261"/>
            <ac:cxnSpMk id="400" creationId="{85261E10-FD5D-4E40-AB32-A618D359FCC3}"/>
          </ac:cxnSpMkLst>
        </pc:cxnChg>
        <pc:cxnChg chg="add del mod">
          <ac:chgData name="Daniela Beck" userId="10600121b971e09f" providerId="LiveId" clId="{5676684D-C6A6-4479-81E2-5B80133299DC}" dt="2020-07-30T08:24:12.222" v="776"/>
          <ac:cxnSpMkLst>
            <pc:docMk/>
            <pc:sldMk cId="363971001" sldId="261"/>
            <ac:cxnSpMk id="427" creationId="{2D9C16AB-118D-424D-9BFD-465D2D9179A9}"/>
          </ac:cxnSpMkLst>
        </pc:cxnChg>
        <pc:cxnChg chg="add del mod">
          <ac:chgData name="Daniela Beck" userId="10600121b971e09f" providerId="LiveId" clId="{5676684D-C6A6-4479-81E2-5B80133299DC}" dt="2020-07-30T08:24:12.222" v="776"/>
          <ac:cxnSpMkLst>
            <pc:docMk/>
            <pc:sldMk cId="363971001" sldId="261"/>
            <ac:cxnSpMk id="429" creationId="{F37DB6A6-6E76-4CD8-85C7-C7ABC9008E32}"/>
          </ac:cxnSpMkLst>
        </pc:cxnChg>
        <pc:cxnChg chg="add del mod">
          <ac:chgData name="Daniela Beck" userId="10600121b971e09f" providerId="LiveId" clId="{5676684D-C6A6-4479-81E2-5B80133299DC}" dt="2020-07-30T08:24:12.222" v="776"/>
          <ac:cxnSpMkLst>
            <pc:docMk/>
            <pc:sldMk cId="363971001" sldId="261"/>
            <ac:cxnSpMk id="431" creationId="{0FF7A5A2-0163-4B06-86B8-9CACBDB98893}"/>
          </ac:cxnSpMkLst>
        </pc:cxnChg>
        <pc:cxnChg chg="add del mod">
          <ac:chgData name="Daniela Beck" userId="10600121b971e09f" providerId="LiveId" clId="{5676684D-C6A6-4479-81E2-5B80133299DC}" dt="2020-07-30T08:24:12.222" v="776"/>
          <ac:cxnSpMkLst>
            <pc:docMk/>
            <pc:sldMk cId="363971001" sldId="261"/>
            <ac:cxnSpMk id="432" creationId="{48FAAFDE-6013-4C7A-A9B8-7E05027AD3E7}"/>
          </ac:cxnSpMkLst>
        </pc:cxnChg>
        <pc:cxnChg chg="add del mod">
          <ac:chgData name="Daniela Beck" userId="10600121b971e09f" providerId="LiveId" clId="{5676684D-C6A6-4479-81E2-5B80133299DC}" dt="2020-07-30T08:24:12.222" v="776"/>
          <ac:cxnSpMkLst>
            <pc:docMk/>
            <pc:sldMk cId="363971001" sldId="261"/>
            <ac:cxnSpMk id="433" creationId="{6166DF0B-D5C1-4152-A233-0B7FC2D03A2A}"/>
          </ac:cxnSpMkLst>
        </pc:cxnChg>
        <pc:cxnChg chg="add del mod">
          <ac:chgData name="Daniela Beck" userId="10600121b971e09f" providerId="LiveId" clId="{5676684D-C6A6-4479-81E2-5B80133299DC}" dt="2020-07-30T08:24:12.222" v="776"/>
          <ac:cxnSpMkLst>
            <pc:docMk/>
            <pc:sldMk cId="363971001" sldId="261"/>
            <ac:cxnSpMk id="434" creationId="{8558593D-CB7D-4DA0-B24B-B67F2187EF22}"/>
          </ac:cxnSpMkLst>
        </pc:cxnChg>
        <pc:cxnChg chg="add del mod">
          <ac:chgData name="Daniela Beck" userId="10600121b971e09f" providerId="LiveId" clId="{5676684D-C6A6-4479-81E2-5B80133299DC}" dt="2020-07-30T08:24:12.222" v="776"/>
          <ac:cxnSpMkLst>
            <pc:docMk/>
            <pc:sldMk cId="363971001" sldId="261"/>
            <ac:cxnSpMk id="435" creationId="{0DD61745-1EC7-4636-8A9A-DC82FF5FF81E}"/>
          </ac:cxnSpMkLst>
        </pc:cxnChg>
        <pc:cxnChg chg="add del mod">
          <ac:chgData name="Daniela Beck" userId="10600121b971e09f" providerId="LiveId" clId="{5676684D-C6A6-4479-81E2-5B80133299DC}" dt="2020-07-30T08:24:12.222" v="776"/>
          <ac:cxnSpMkLst>
            <pc:docMk/>
            <pc:sldMk cId="363971001" sldId="261"/>
            <ac:cxnSpMk id="439" creationId="{80B3EA1B-421A-46DF-94BB-22B11BE8FCD3}"/>
          </ac:cxnSpMkLst>
        </pc:cxnChg>
        <pc:cxnChg chg="add del mod">
          <ac:chgData name="Daniela Beck" userId="10600121b971e09f" providerId="LiveId" clId="{5676684D-C6A6-4479-81E2-5B80133299DC}" dt="2020-07-30T08:24:12.222" v="776"/>
          <ac:cxnSpMkLst>
            <pc:docMk/>
            <pc:sldMk cId="363971001" sldId="261"/>
            <ac:cxnSpMk id="449" creationId="{5D6D0D1C-C8A8-4A0E-8300-782B711EB20B}"/>
          </ac:cxnSpMkLst>
        </pc:cxnChg>
        <pc:cxnChg chg="add del mod">
          <ac:chgData name="Daniela Beck" userId="10600121b971e09f" providerId="LiveId" clId="{5676684D-C6A6-4479-81E2-5B80133299DC}" dt="2020-07-30T08:24:12.222" v="776"/>
          <ac:cxnSpMkLst>
            <pc:docMk/>
            <pc:sldMk cId="363971001" sldId="261"/>
            <ac:cxnSpMk id="453" creationId="{565BA708-CA27-4C5E-986E-866147BDD537}"/>
          </ac:cxnSpMkLst>
        </pc:cxnChg>
        <pc:cxnChg chg="add del mod">
          <ac:chgData name="Daniela Beck" userId="10600121b971e09f" providerId="LiveId" clId="{5676684D-C6A6-4479-81E2-5B80133299DC}" dt="2020-07-30T08:24:12.222" v="776"/>
          <ac:cxnSpMkLst>
            <pc:docMk/>
            <pc:sldMk cId="363971001" sldId="261"/>
            <ac:cxnSpMk id="457" creationId="{0F87DCA5-62B4-471E-9A36-9EB682F5BD98}"/>
          </ac:cxnSpMkLst>
        </pc:cxnChg>
        <pc:cxnChg chg="add del mod">
          <ac:chgData name="Daniela Beck" userId="10600121b971e09f" providerId="LiveId" clId="{5676684D-C6A6-4479-81E2-5B80133299DC}" dt="2020-07-30T08:24:12.222" v="776"/>
          <ac:cxnSpMkLst>
            <pc:docMk/>
            <pc:sldMk cId="363971001" sldId="261"/>
            <ac:cxnSpMk id="459" creationId="{AA8B8068-0B01-449B-852F-02E244AFF461}"/>
          </ac:cxnSpMkLst>
        </pc:cxnChg>
        <pc:cxnChg chg="mod">
          <ac:chgData name="Daniela Beck" userId="10600121b971e09f" providerId="LiveId" clId="{5676684D-C6A6-4479-81E2-5B80133299DC}" dt="2020-07-30T08:24:12.222" v="776"/>
          <ac:cxnSpMkLst>
            <pc:docMk/>
            <pc:sldMk cId="363971001" sldId="261"/>
            <ac:cxnSpMk id="486" creationId="{564A9947-B780-4A7B-8973-6820FE299673}"/>
          </ac:cxnSpMkLst>
        </pc:cxnChg>
        <pc:cxnChg chg="mod">
          <ac:chgData name="Daniela Beck" userId="10600121b971e09f" providerId="LiveId" clId="{5676684D-C6A6-4479-81E2-5B80133299DC}" dt="2020-07-30T08:24:12.222" v="776"/>
          <ac:cxnSpMkLst>
            <pc:docMk/>
            <pc:sldMk cId="363971001" sldId="261"/>
            <ac:cxnSpMk id="488" creationId="{44ACECFA-0CDB-49EC-9EA0-B4802C611F97}"/>
          </ac:cxnSpMkLst>
        </pc:cxnChg>
        <pc:cxnChg chg="mod">
          <ac:chgData name="Daniela Beck" userId="10600121b971e09f" providerId="LiveId" clId="{5676684D-C6A6-4479-81E2-5B80133299DC}" dt="2020-07-30T08:24:12.222" v="776"/>
          <ac:cxnSpMkLst>
            <pc:docMk/>
            <pc:sldMk cId="363971001" sldId="261"/>
            <ac:cxnSpMk id="530" creationId="{2280F17D-FFFD-4C6F-8905-2E14F6315B0C}"/>
          </ac:cxnSpMkLst>
        </pc:cxnChg>
        <pc:cxnChg chg="mod">
          <ac:chgData name="Daniela Beck" userId="10600121b971e09f" providerId="LiveId" clId="{5676684D-C6A6-4479-81E2-5B80133299DC}" dt="2020-07-30T08:24:12.222" v="776"/>
          <ac:cxnSpMkLst>
            <pc:docMk/>
            <pc:sldMk cId="363971001" sldId="261"/>
            <ac:cxnSpMk id="532" creationId="{9861AE8A-44FF-44B4-85AB-8D464DF26460}"/>
          </ac:cxnSpMkLst>
        </pc:cxnChg>
        <pc:cxnChg chg="mod">
          <ac:chgData name="Daniela Beck" userId="10600121b971e09f" providerId="LiveId" clId="{5676684D-C6A6-4479-81E2-5B80133299DC}" dt="2020-07-30T08:24:12.222" v="776"/>
          <ac:cxnSpMkLst>
            <pc:docMk/>
            <pc:sldMk cId="363971001" sldId="261"/>
            <ac:cxnSpMk id="574" creationId="{A6D68201-5DF4-4380-9288-7F84EEDFC978}"/>
          </ac:cxnSpMkLst>
        </pc:cxnChg>
        <pc:cxnChg chg="mod">
          <ac:chgData name="Daniela Beck" userId="10600121b971e09f" providerId="LiveId" clId="{5676684D-C6A6-4479-81E2-5B80133299DC}" dt="2020-07-30T08:24:12.222" v="776"/>
          <ac:cxnSpMkLst>
            <pc:docMk/>
            <pc:sldMk cId="363971001" sldId="261"/>
            <ac:cxnSpMk id="576" creationId="{ABBD3FC0-2E9A-490B-AE71-AE63FEA86B66}"/>
          </ac:cxnSpMkLst>
        </pc:cxnChg>
        <pc:cxnChg chg="mod">
          <ac:chgData name="Daniela Beck" userId="10600121b971e09f" providerId="LiveId" clId="{5676684D-C6A6-4479-81E2-5B80133299DC}" dt="2020-07-30T08:24:12.222" v="776"/>
          <ac:cxnSpMkLst>
            <pc:docMk/>
            <pc:sldMk cId="363971001" sldId="261"/>
            <ac:cxnSpMk id="618" creationId="{BEE67AD9-14C5-4694-9B3A-3AB8BD91D862}"/>
          </ac:cxnSpMkLst>
        </pc:cxnChg>
        <pc:cxnChg chg="mod">
          <ac:chgData name="Daniela Beck" userId="10600121b971e09f" providerId="LiveId" clId="{5676684D-C6A6-4479-81E2-5B80133299DC}" dt="2020-07-30T08:24:12.222" v="776"/>
          <ac:cxnSpMkLst>
            <pc:docMk/>
            <pc:sldMk cId="363971001" sldId="261"/>
            <ac:cxnSpMk id="620" creationId="{F21140F8-45D9-48AC-89DC-717D339DE01C}"/>
          </ac:cxnSpMkLst>
        </pc:cxnChg>
        <pc:cxnChg chg="mod">
          <ac:chgData name="Daniela Beck" userId="10600121b971e09f" providerId="LiveId" clId="{5676684D-C6A6-4479-81E2-5B80133299DC}" dt="2020-07-30T08:24:12.222" v="776"/>
          <ac:cxnSpMkLst>
            <pc:docMk/>
            <pc:sldMk cId="363971001" sldId="261"/>
            <ac:cxnSpMk id="662" creationId="{59AC60EC-D66E-4AD9-825A-211775E831F6}"/>
          </ac:cxnSpMkLst>
        </pc:cxnChg>
        <pc:cxnChg chg="mod">
          <ac:chgData name="Daniela Beck" userId="10600121b971e09f" providerId="LiveId" clId="{5676684D-C6A6-4479-81E2-5B80133299DC}" dt="2020-07-30T08:24:12.222" v="776"/>
          <ac:cxnSpMkLst>
            <pc:docMk/>
            <pc:sldMk cId="363971001" sldId="261"/>
            <ac:cxnSpMk id="664" creationId="{E45EDCCD-4397-4222-B974-6F4EC9620EA3}"/>
          </ac:cxnSpMkLst>
        </pc:cxnChg>
        <pc:cxnChg chg="mod">
          <ac:chgData name="Daniela Beck" userId="10600121b971e09f" providerId="LiveId" clId="{5676684D-C6A6-4479-81E2-5B80133299DC}" dt="2020-07-30T08:24:12.222" v="776"/>
          <ac:cxnSpMkLst>
            <pc:docMk/>
            <pc:sldMk cId="363971001" sldId="261"/>
            <ac:cxnSpMk id="706" creationId="{EFFC2325-2395-4533-BC8E-D6F6C141BD0F}"/>
          </ac:cxnSpMkLst>
        </pc:cxnChg>
        <pc:cxnChg chg="mod">
          <ac:chgData name="Daniela Beck" userId="10600121b971e09f" providerId="LiveId" clId="{5676684D-C6A6-4479-81E2-5B80133299DC}" dt="2020-07-30T08:24:12.222" v="776"/>
          <ac:cxnSpMkLst>
            <pc:docMk/>
            <pc:sldMk cId="363971001" sldId="261"/>
            <ac:cxnSpMk id="708" creationId="{4BC9B528-62CE-4601-95DF-8DEA9DECC83C}"/>
          </ac:cxnSpMkLst>
        </pc:cxnChg>
        <pc:cxnChg chg="mod">
          <ac:chgData name="Daniela Beck" userId="10600121b971e09f" providerId="LiveId" clId="{5676684D-C6A6-4479-81E2-5B80133299DC}" dt="2020-07-30T08:24:12.222" v="776"/>
          <ac:cxnSpMkLst>
            <pc:docMk/>
            <pc:sldMk cId="363971001" sldId="261"/>
            <ac:cxnSpMk id="753" creationId="{DC6AB9D6-56CF-497B-8983-CF2A084FF6B9}"/>
          </ac:cxnSpMkLst>
        </pc:cxnChg>
        <pc:cxnChg chg="mod">
          <ac:chgData name="Daniela Beck" userId="10600121b971e09f" providerId="LiveId" clId="{5676684D-C6A6-4479-81E2-5B80133299DC}" dt="2020-07-30T08:24:12.222" v="776"/>
          <ac:cxnSpMkLst>
            <pc:docMk/>
            <pc:sldMk cId="363971001" sldId="261"/>
            <ac:cxnSpMk id="786" creationId="{9367EDE8-F38B-47A3-BFC8-FE4DCFFEB661}"/>
          </ac:cxnSpMkLst>
        </pc:cxnChg>
        <pc:cxnChg chg="add del mod">
          <ac:chgData name="Daniela Beck" userId="10600121b971e09f" providerId="LiveId" clId="{5676684D-C6A6-4479-81E2-5B80133299DC}" dt="2020-07-30T08:24:12.222" v="776"/>
          <ac:cxnSpMkLst>
            <pc:docMk/>
            <pc:sldMk cId="363971001" sldId="261"/>
            <ac:cxnSpMk id="792" creationId="{F2DF8944-C2A3-4BFA-A590-B47198C2F8FD}"/>
          </ac:cxnSpMkLst>
        </pc:cxnChg>
        <pc:cxnChg chg="add del mod">
          <ac:chgData name="Daniela Beck" userId="10600121b971e09f" providerId="LiveId" clId="{5676684D-C6A6-4479-81E2-5B80133299DC}" dt="2020-07-30T08:24:12.222" v="776"/>
          <ac:cxnSpMkLst>
            <pc:docMk/>
            <pc:sldMk cId="363971001" sldId="261"/>
            <ac:cxnSpMk id="793" creationId="{F26A2384-2EB3-4A18-BB4E-97F068A22B8B}"/>
          </ac:cxnSpMkLst>
        </pc:cxnChg>
        <pc:cxnChg chg="add del mod">
          <ac:chgData name="Daniela Beck" userId="10600121b971e09f" providerId="LiveId" clId="{5676684D-C6A6-4479-81E2-5B80133299DC}" dt="2020-07-30T08:24:12.222" v="776"/>
          <ac:cxnSpMkLst>
            <pc:docMk/>
            <pc:sldMk cId="363971001" sldId="261"/>
            <ac:cxnSpMk id="794" creationId="{735CC557-B72F-4A56-99BE-DB4D88B0D848}"/>
          </ac:cxnSpMkLst>
        </pc:cxnChg>
        <pc:cxnChg chg="add del mod">
          <ac:chgData name="Daniela Beck" userId="10600121b971e09f" providerId="LiveId" clId="{5676684D-C6A6-4479-81E2-5B80133299DC}" dt="2020-07-30T08:24:12.222" v="776"/>
          <ac:cxnSpMkLst>
            <pc:docMk/>
            <pc:sldMk cId="363971001" sldId="261"/>
            <ac:cxnSpMk id="795" creationId="{797DA411-7F62-427B-BA84-F4E9BD8E65BD}"/>
          </ac:cxnSpMkLst>
        </pc:cxnChg>
        <pc:cxnChg chg="add del mod">
          <ac:chgData name="Daniela Beck" userId="10600121b971e09f" providerId="LiveId" clId="{5676684D-C6A6-4479-81E2-5B80133299DC}" dt="2020-07-30T08:24:12.222" v="776"/>
          <ac:cxnSpMkLst>
            <pc:docMk/>
            <pc:sldMk cId="363971001" sldId="261"/>
            <ac:cxnSpMk id="796" creationId="{85D069D7-B58C-40A9-931B-253CB3AD8C91}"/>
          </ac:cxnSpMkLst>
        </pc:cxnChg>
        <pc:cxnChg chg="add del mod">
          <ac:chgData name="Daniela Beck" userId="10600121b971e09f" providerId="LiveId" clId="{5676684D-C6A6-4479-81E2-5B80133299DC}" dt="2020-07-30T08:24:12.222" v="776"/>
          <ac:cxnSpMkLst>
            <pc:docMk/>
            <pc:sldMk cId="363971001" sldId="261"/>
            <ac:cxnSpMk id="801" creationId="{D7108A99-1C76-4BF9-A4BE-B0B4C07006CC}"/>
          </ac:cxnSpMkLst>
        </pc:cxnChg>
        <pc:cxnChg chg="add del mod">
          <ac:chgData name="Daniela Beck" userId="10600121b971e09f" providerId="LiveId" clId="{5676684D-C6A6-4479-81E2-5B80133299DC}" dt="2020-07-30T08:24:12.222" v="776"/>
          <ac:cxnSpMkLst>
            <pc:docMk/>
            <pc:sldMk cId="363971001" sldId="261"/>
            <ac:cxnSpMk id="802" creationId="{C1D579BC-C884-4421-B669-52BD061C8600}"/>
          </ac:cxnSpMkLst>
        </pc:cxnChg>
        <pc:cxnChg chg="add mod">
          <ac:chgData name="Daniela Beck" userId="10600121b971e09f" providerId="LiveId" clId="{5676684D-C6A6-4479-81E2-5B80133299DC}" dt="2020-07-30T08:38:18.564" v="1048" actId="164"/>
          <ac:cxnSpMkLst>
            <pc:docMk/>
            <pc:sldMk cId="363971001" sldId="261"/>
            <ac:cxnSpMk id="835" creationId="{2AC4CD8C-EA10-4656-B74F-15B6DE198F17}"/>
          </ac:cxnSpMkLst>
        </pc:cxnChg>
        <pc:cxnChg chg="add mod">
          <ac:chgData name="Daniela Beck" userId="10600121b971e09f" providerId="LiveId" clId="{5676684D-C6A6-4479-81E2-5B80133299DC}" dt="2020-07-30T08:38:18.564" v="1048" actId="164"/>
          <ac:cxnSpMkLst>
            <pc:docMk/>
            <pc:sldMk cId="363971001" sldId="261"/>
            <ac:cxnSpMk id="837" creationId="{35ADDF6A-28CB-4D92-A655-526A31266FD8}"/>
          </ac:cxnSpMkLst>
        </pc:cxnChg>
        <pc:cxnChg chg="add mod">
          <ac:chgData name="Daniela Beck" userId="10600121b971e09f" providerId="LiveId" clId="{5676684D-C6A6-4479-81E2-5B80133299DC}" dt="2020-07-30T08:38:18.564" v="1048" actId="164"/>
          <ac:cxnSpMkLst>
            <pc:docMk/>
            <pc:sldMk cId="363971001" sldId="261"/>
            <ac:cxnSpMk id="839" creationId="{7A17AF4E-6268-4AF6-A1EE-1334EBB14B29}"/>
          </ac:cxnSpMkLst>
        </pc:cxnChg>
        <pc:cxnChg chg="add mod">
          <ac:chgData name="Daniela Beck" userId="10600121b971e09f" providerId="LiveId" clId="{5676684D-C6A6-4479-81E2-5B80133299DC}" dt="2020-07-30T08:38:18.564" v="1048" actId="164"/>
          <ac:cxnSpMkLst>
            <pc:docMk/>
            <pc:sldMk cId="363971001" sldId="261"/>
            <ac:cxnSpMk id="840" creationId="{BB68968C-51B7-429C-82F8-874A869AF1C3}"/>
          </ac:cxnSpMkLst>
        </pc:cxnChg>
        <pc:cxnChg chg="add mod">
          <ac:chgData name="Daniela Beck" userId="10600121b971e09f" providerId="LiveId" clId="{5676684D-C6A6-4479-81E2-5B80133299DC}" dt="2020-07-30T08:38:18.564" v="1048" actId="164"/>
          <ac:cxnSpMkLst>
            <pc:docMk/>
            <pc:sldMk cId="363971001" sldId="261"/>
            <ac:cxnSpMk id="841" creationId="{12EA8F30-44DD-4363-91FF-FFA19503AA03}"/>
          </ac:cxnSpMkLst>
        </pc:cxnChg>
        <pc:cxnChg chg="add mod">
          <ac:chgData name="Daniela Beck" userId="10600121b971e09f" providerId="LiveId" clId="{5676684D-C6A6-4479-81E2-5B80133299DC}" dt="2020-07-30T08:38:18.564" v="1048" actId="164"/>
          <ac:cxnSpMkLst>
            <pc:docMk/>
            <pc:sldMk cId="363971001" sldId="261"/>
            <ac:cxnSpMk id="842" creationId="{2B0C2669-470A-432B-B821-40CD9AEC5AE1}"/>
          </ac:cxnSpMkLst>
        </pc:cxnChg>
        <pc:cxnChg chg="add mod">
          <ac:chgData name="Daniela Beck" userId="10600121b971e09f" providerId="LiveId" clId="{5676684D-C6A6-4479-81E2-5B80133299DC}" dt="2020-07-30T08:38:18.564" v="1048" actId="164"/>
          <ac:cxnSpMkLst>
            <pc:docMk/>
            <pc:sldMk cId="363971001" sldId="261"/>
            <ac:cxnSpMk id="843" creationId="{B3BBCD7C-9DF9-494C-AEEC-F0C27D262E8A}"/>
          </ac:cxnSpMkLst>
        </pc:cxnChg>
        <pc:cxnChg chg="add mod">
          <ac:chgData name="Daniela Beck" userId="10600121b971e09f" providerId="LiveId" clId="{5676684D-C6A6-4479-81E2-5B80133299DC}" dt="2020-07-30T08:38:18.564" v="1048" actId="164"/>
          <ac:cxnSpMkLst>
            <pc:docMk/>
            <pc:sldMk cId="363971001" sldId="261"/>
            <ac:cxnSpMk id="847" creationId="{CA363797-2FD4-467C-A3C4-232D4CCB5021}"/>
          </ac:cxnSpMkLst>
        </pc:cxnChg>
        <pc:cxnChg chg="add mod">
          <ac:chgData name="Daniela Beck" userId="10600121b971e09f" providerId="LiveId" clId="{5676684D-C6A6-4479-81E2-5B80133299DC}" dt="2020-07-30T08:38:18.564" v="1048" actId="164"/>
          <ac:cxnSpMkLst>
            <pc:docMk/>
            <pc:sldMk cId="363971001" sldId="261"/>
            <ac:cxnSpMk id="857" creationId="{A8920726-B9B5-4D3E-B594-82D931900911}"/>
          </ac:cxnSpMkLst>
        </pc:cxnChg>
        <pc:cxnChg chg="add mod">
          <ac:chgData name="Daniela Beck" userId="10600121b971e09f" providerId="LiveId" clId="{5676684D-C6A6-4479-81E2-5B80133299DC}" dt="2020-07-30T08:38:18.564" v="1048" actId="164"/>
          <ac:cxnSpMkLst>
            <pc:docMk/>
            <pc:sldMk cId="363971001" sldId="261"/>
            <ac:cxnSpMk id="861" creationId="{21B3C7FA-E717-4E72-80B3-D08E22CD297A}"/>
          </ac:cxnSpMkLst>
        </pc:cxnChg>
        <pc:cxnChg chg="add mod">
          <ac:chgData name="Daniela Beck" userId="10600121b971e09f" providerId="LiveId" clId="{5676684D-C6A6-4479-81E2-5B80133299DC}" dt="2020-07-30T08:38:18.564" v="1048" actId="164"/>
          <ac:cxnSpMkLst>
            <pc:docMk/>
            <pc:sldMk cId="363971001" sldId="261"/>
            <ac:cxnSpMk id="865" creationId="{3A554730-9C60-4AE3-B2E1-DD31B86917CB}"/>
          </ac:cxnSpMkLst>
        </pc:cxnChg>
        <pc:cxnChg chg="add mod">
          <ac:chgData name="Daniela Beck" userId="10600121b971e09f" providerId="LiveId" clId="{5676684D-C6A6-4479-81E2-5B80133299DC}" dt="2020-07-30T08:38:18.564" v="1048" actId="164"/>
          <ac:cxnSpMkLst>
            <pc:docMk/>
            <pc:sldMk cId="363971001" sldId="261"/>
            <ac:cxnSpMk id="867" creationId="{9EB67519-87AC-4D1B-A6B9-1873ABA38D9A}"/>
          </ac:cxnSpMkLst>
        </pc:cxnChg>
        <pc:cxnChg chg="mod">
          <ac:chgData name="Daniela Beck" userId="10600121b971e09f" providerId="LiveId" clId="{5676684D-C6A6-4479-81E2-5B80133299DC}" dt="2020-07-30T08:24:48.413" v="781"/>
          <ac:cxnSpMkLst>
            <pc:docMk/>
            <pc:sldMk cId="363971001" sldId="261"/>
            <ac:cxnSpMk id="894" creationId="{D228E3AD-986B-4D0A-9337-BB023BAF0951}"/>
          </ac:cxnSpMkLst>
        </pc:cxnChg>
        <pc:cxnChg chg="mod">
          <ac:chgData name="Daniela Beck" userId="10600121b971e09f" providerId="LiveId" clId="{5676684D-C6A6-4479-81E2-5B80133299DC}" dt="2020-07-30T08:24:48.413" v="781"/>
          <ac:cxnSpMkLst>
            <pc:docMk/>
            <pc:sldMk cId="363971001" sldId="261"/>
            <ac:cxnSpMk id="896" creationId="{968B7129-144C-4D09-B8B5-691873BDE670}"/>
          </ac:cxnSpMkLst>
        </pc:cxnChg>
        <pc:cxnChg chg="mod">
          <ac:chgData name="Daniela Beck" userId="10600121b971e09f" providerId="LiveId" clId="{5676684D-C6A6-4479-81E2-5B80133299DC}" dt="2020-07-30T08:24:48.413" v="781"/>
          <ac:cxnSpMkLst>
            <pc:docMk/>
            <pc:sldMk cId="363971001" sldId="261"/>
            <ac:cxnSpMk id="938" creationId="{9DD3359A-6AB9-43FE-B409-347F74B51AF5}"/>
          </ac:cxnSpMkLst>
        </pc:cxnChg>
        <pc:cxnChg chg="mod">
          <ac:chgData name="Daniela Beck" userId="10600121b971e09f" providerId="LiveId" clId="{5676684D-C6A6-4479-81E2-5B80133299DC}" dt="2020-07-30T08:24:48.413" v="781"/>
          <ac:cxnSpMkLst>
            <pc:docMk/>
            <pc:sldMk cId="363971001" sldId="261"/>
            <ac:cxnSpMk id="940" creationId="{A7AB22A2-A166-4DAC-873B-825A6F25D643}"/>
          </ac:cxnSpMkLst>
        </pc:cxnChg>
        <pc:cxnChg chg="mod">
          <ac:chgData name="Daniela Beck" userId="10600121b971e09f" providerId="LiveId" clId="{5676684D-C6A6-4479-81E2-5B80133299DC}" dt="2020-07-30T08:24:48.413" v="781"/>
          <ac:cxnSpMkLst>
            <pc:docMk/>
            <pc:sldMk cId="363971001" sldId="261"/>
            <ac:cxnSpMk id="982" creationId="{36AEBF19-D69B-4FC3-9D92-85BC79FDDE1F}"/>
          </ac:cxnSpMkLst>
        </pc:cxnChg>
        <pc:cxnChg chg="mod">
          <ac:chgData name="Daniela Beck" userId="10600121b971e09f" providerId="LiveId" clId="{5676684D-C6A6-4479-81E2-5B80133299DC}" dt="2020-07-30T08:24:48.413" v="781"/>
          <ac:cxnSpMkLst>
            <pc:docMk/>
            <pc:sldMk cId="363971001" sldId="261"/>
            <ac:cxnSpMk id="984" creationId="{CBEDA33C-A618-4A54-BC8A-35F5311B0050}"/>
          </ac:cxnSpMkLst>
        </pc:cxnChg>
        <pc:cxnChg chg="mod">
          <ac:chgData name="Daniela Beck" userId="10600121b971e09f" providerId="LiveId" clId="{5676684D-C6A6-4479-81E2-5B80133299DC}" dt="2020-07-30T08:24:48.413" v="781"/>
          <ac:cxnSpMkLst>
            <pc:docMk/>
            <pc:sldMk cId="363971001" sldId="261"/>
            <ac:cxnSpMk id="1026" creationId="{D6E5F8CA-FE5B-4949-A09B-1D20ACEA6AEE}"/>
          </ac:cxnSpMkLst>
        </pc:cxnChg>
        <pc:cxnChg chg="mod">
          <ac:chgData name="Daniela Beck" userId="10600121b971e09f" providerId="LiveId" clId="{5676684D-C6A6-4479-81E2-5B80133299DC}" dt="2020-07-30T08:24:48.413" v="781"/>
          <ac:cxnSpMkLst>
            <pc:docMk/>
            <pc:sldMk cId="363971001" sldId="261"/>
            <ac:cxnSpMk id="1028" creationId="{39391D8B-FD8F-4EE2-91F5-44207FC6D62F}"/>
          </ac:cxnSpMkLst>
        </pc:cxnChg>
        <pc:cxnChg chg="mod">
          <ac:chgData name="Daniela Beck" userId="10600121b971e09f" providerId="LiveId" clId="{5676684D-C6A6-4479-81E2-5B80133299DC}" dt="2020-07-30T08:24:48.413" v="781"/>
          <ac:cxnSpMkLst>
            <pc:docMk/>
            <pc:sldMk cId="363971001" sldId="261"/>
            <ac:cxnSpMk id="1070" creationId="{BCE804A9-6E01-490E-8726-97EC9CCA287D}"/>
          </ac:cxnSpMkLst>
        </pc:cxnChg>
        <pc:cxnChg chg="mod">
          <ac:chgData name="Daniela Beck" userId="10600121b971e09f" providerId="LiveId" clId="{5676684D-C6A6-4479-81E2-5B80133299DC}" dt="2020-07-30T08:24:48.413" v="781"/>
          <ac:cxnSpMkLst>
            <pc:docMk/>
            <pc:sldMk cId="363971001" sldId="261"/>
            <ac:cxnSpMk id="1072" creationId="{5EC49658-B26A-4586-9F19-41F9F69E10B0}"/>
          </ac:cxnSpMkLst>
        </pc:cxnChg>
        <pc:cxnChg chg="mod">
          <ac:chgData name="Daniela Beck" userId="10600121b971e09f" providerId="LiveId" clId="{5676684D-C6A6-4479-81E2-5B80133299DC}" dt="2020-07-30T08:24:48.413" v="781"/>
          <ac:cxnSpMkLst>
            <pc:docMk/>
            <pc:sldMk cId="363971001" sldId="261"/>
            <ac:cxnSpMk id="1114" creationId="{0D0D017C-5D1C-4638-83F6-EE9CDE867E53}"/>
          </ac:cxnSpMkLst>
        </pc:cxnChg>
        <pc:cxnChg chg="mod">
          <ac:chgData name="Daniela Beck" userId="10600121b971e09f" providerId="LiveId" clId="{5676684D-C6A6-4479-81E2-5B80133299DC}" dt="2020-07-30T08:24:48.413" v="781"/>
          <ac:cxnSpMkLst>
            <pc:docMk/>
            <pc:sldMk cId="363971001" sldId="261"/>
            <ac:cxnSpMk id="1116" creationId="{73A785C8-081F-4843-86CB-FF220A1FE7E4}"/>
          </ac:cxnSpMkLst>
        </pc:cxnChg>
        <pc:cxnChg chg="mod">
          <ac:chgData name="Daniela Beck" userId="10600121b971e09f" providerId="LiveId" clId="{5676684D-C6A6-4479-81E2-5B80133299DC}" dt="2020-07-30T08:24:48.413" v="781"/>
          <ac:cxnSpMkLst>
            <pc:docMk/>
            <pc:sldMk cId="363971001" sldId="261"/>
            <ac:cxnSpMk id="1161" creationId="{6EFC211F-BB72-4F67-AE20-F326C8DB7B27}"/>
          </ac:cxnSpMkLst>
        </pc:cxnChg>
        <pc:cxnChg chg="mod">
          <ac:chgData name="Daniela Beck" userId="10600121b971e09f" providerId="LiveId" clId="{5676684D-C6A6-4479-81E2-5B80133299DC}" dt="2020-07-30T08:24:48.413" v="781"/>
          <ac:cxnSpMkLst>
            <pc:docMk/>
            <pc:sldMk cId="363971001" sldId="261"/>
            <ac:cxnSpMk id="1194" creationId="{DFF6AD1B-4677-4087-A429-025FB30A2682}"/>
          </ac:cxnSpMkLst>
        </pc:cxnChg>
        <pc:cxnChg chg="add mod">
          <ac:chgData name="Daniela Beck" userId="10600121b971e09f" providerId="LiveId" clId="{5676684D-C6A6-4479-81E2-5B80133299DC}" dt="2020-07-30T08:38:18.564" v="1048" actId="164"/>
          <ac:cxnSpMkLst>
            <pc:docMk/>
            <pc:sldMk cId="363971001" sldId="261"/>
            <ac:cxnSpMk id="1200" creationId="{293407E7-5CC8-4163-9C9C-614F69BAD0F6}"/>
          </ac:cxnSpMkLst>
        </pc:cxnChg>
        <pc:cxnChg chg="add mod">
          <ac:chgData name="Daniela Beck" userId="10600121b971e09f" providerId="LiveId" clId="{5676684D-C6A6-4479-81E2-5B80133299DC}" dt="2020-07-30T08:38:18.564" v="1048" actId="164"/>
          <ac:cxnSpMkLst>
            <pc:docMk/>
            <pc:sldMk cId="363971001" sldId="261"/>
            <ac:cxnSpMk id="1201" creationId="{877C3F64-1D06-4E07-97EB-519351E8A4D4}"/>
          </ac:cxnSpMkLst>
        </pc:cxnChg>
        <pc:cxnChg chg="add mod">
          <ac:chgData name="Daniela Beck" userId="10600121b971e09f" providerId="LiveId" clId="{5676684D-C6A6-4479-81E2-5B80133299DC}" dt="2020-07-30T08:38:18.564" v="1048" actId="164"/>
          <ac:cxnSpMkLst>
            <pc:docMk/>
            <pc:sldMk cId="363971001" sldId="261"/>
            <ac:cxnSpMk id="1202" creationId="{ED2410A3-A136-444F-B1C0-2958593EE39A}"/>
          </ac:cxnSpMkLst>
        </pc:cxnChg>
        <pc:cxnChg chg="add mod">
          <ac:chgData name="Daniela Beck" userId="10600121b971e09f" providerId="LiveId" clId="{5676684D-C6A6-4479-81E2-5B80133299DC}" dt="2020-07-30T08:38:18.564" v="1048" actId="164"/>
          <ac:cxnSpMkLst>
            <pc:docMk/>
            <pc:sldMk cId="363971001" sldId="261"/>
            <ac:cxnSpMk id="1203" creationId="{9319AB10-8FFA-4330-8CBA-70057E76A595}"/>
          </ac:cxnSpMkLst>
        </pc:cxnChg>
        <pc:cxnChg chg="add mod">
          <ac:chgData name="Daniela Beck" userId="10600121b971e09f" providerId="LiveId" clId="{5676684D-C6A6-4479-81E2-5B80133299DC}" dt="2020-07-30T08:38:18.564" v="1048" actId="164"/>
          <ac:cxnSpMkLst>
            <pc:docMk/>
            <pc:sldMk cId="363971001" sldId="261"/>
            <ac:cxnSpMk id="1204" creationId="{D0E99F38-D084-4498-9139-5979206733A3}"/>
          </ac:cxnSpMkLst>
        </pc:cxnChg>
        <pc:cxnChg chg="add mod">
          <ac:chgData name="Daniela Beck" userId="10600121b971e09f" providerId="LiveId" clId="{5676684D-C6A6-4479-81E2-5B80133299DC}" dt="2020-07-30T08:38:18.564" v="1048" actId="164"/>
          <ac:cxnSpMkLst>
            <pc:docMk/>
            <pc:sldMk cId="363971001" sldId="261"/>
            <ac:cxnSpMk id="1209" creationId="{E5D93948-1DC2-423E-ABAA-BF85BC291445}"/>
          </ac:cxnSpMkLst>
        </pc:cxnChg>
        <pc:cxnChg chg="add mod">
          <ac:chgData name="Daniela Beck" userId="10600121b971e09f" providerId="LiveId" clId="{5676684D-C6A6-4479-81E2-5B80133299DC}" dt="2020-07-30T08:38:18.564" v="1048" actId="164"/>
          <ac:cxnSpMkLst>
            <pc:docMk/>
            <pc:sldMk cId="363971001" sldId="261"/>
            <ac:cxnSpMk id="1210" creationId="{1C19A652-5DB8-4E51-8903-61C6AE805DF6}"/>
          </ac:cxnSpMkLst>
        </pc:cxnChg>
        <pc:cxnChg chg="add del mod">
          <ac:chgData name="Daniela Beck" userId="10600121b971e09f" providerId="LiveId" clId="{5676684D-C6A6-4479-81E2-5B80133299DC}" dt="2020-07-30T08:25:18.817" v="784"/>
          <ac:cxnSpMkLst>
            <pc:docMk/>
            <pc:sldMk cId="363971001" sldId="261"/>
            <ac:cxnSpMk id="1243" creationId="{D7833770-332C-49C0-B662-0F3C3D232DFC}"/>
          </ac:cxnSpMkLst>
        </pc:cxnChg>
        <pc:cxnChg chg="add del mod">
          <ac:chgData name="Daniela Beck" userId="10600121b971e09f" providerId="LiveId" clId="{5676684D-C6A6-4479-81E2-5B80133299DC}" dt="2020-07-30T08:25:18.817" v="784"/>
          <ac:cxnSpMkLst>
            <pc:docMk/>
            <pc:sldMk cId="363971001" sldId="261"/>
            <ac:cxnSpMk id="1245" creationId="{D2C47981-2615-45D3-BE1D-BD22D65EF345}"/>
          </ac:cxnSpMkLst>
        </pc:cxnChg>
        <pc:cxnChg chg="add del mod">
          <ac:chgData name="Daniela Beck" userId="10600121b971e09f" providerId="LiveId" clId="{5676684D-C6A6-4479-81E2-5B80133299DC}" dt="2020-07-30T08:25:18.817" v="784"/>
          <ac:cxnSpMkLst>
            <pc:docMk/>
            <pc:sldMk cId="363971001" sldId="261"/>
            <ac:cxnSpMk id="1247" creationId="{9C3378A2-72D5-4158-9C8C-E459A861A4F2}"/>
          </ac:cxnSpMkLst>
        </pc:cxnChg>
        <pc:cxnChg chg="add del mod">
          <ac:chgData name="Daniela Beck" userId="10600121b971e09f" providerId="LiveId" clId="{5676684D-C6A6-4479-81E2-5B80133299DC}" dt="2020-07-30T08:25:18.817" v="784"/>
          <ac:cxnSpMkLst>
            <pc:docMk/>
            <pc:sldMk cId="363971001" sldId="261"/>
            <ac:cxnSpMk id="1248" creationId="{B1F616A5-A0BD-4E2C-B7E2-4A2765BDA2DD}"/>
          </ac:cxnSpMkLst>
        </pc:cxnChg>
        <pc:cxnChg chg="add del mod">
          <ac:chgData name="Daniela Beck" userId="10600121b971e09f" providerId="LiveId" clId="{5676684D-C6A6-4479-81E2-5B80133299DC}" dt="2020-07-30T08:25:18.817" v="784"/>
          <ac:cxnSpMkLst>
            <pc:docMk/>
            <pc:sldMk cId="363971001" sldId="261"/>
            <ac:cxnSpMk id="1249" creationId="{845604D6-E916-4D43-A527-CE387E9EB84E}"/>
          </ac:cxnSpMkLst>
        </pc:cxnChg>
        <pc:cxnChg chg="add del mod">
          <ac:chgData name="Daniela Beck" userId="10600121b971e09f" providerId="LiveId" clId="{5676684D-C6A6-4479-81E2-5B80133299DC}" dt="2020-07-30T08:25:18.817" v="784"/>
          <ac:cxnSpMkLst>
            <pc:docMk/>
            <pc:sldMk cId="363971001" sldId="261"/>
            <ac:cxnSpMk id="1250" creationId="{F308B557-BE71-4346-BF60-6E9BE40DC236}"/>
          </ac:cxnSpMkLst>
        </pc:cxnChg>
        <pc:cxnChg chg="add del mod">
          <ac:chgData name="Daniela Beck" userId="10600121b971e09f" providerId="LiveId" clId="{5676684D-C6A6-4479-81E2-5B80133299DC}" dt="2020-07-30T08:25:18.817" v="784"/>
          <ac:cxnSpMkLst>
            <pc:docMk/>
            <pc:sldMk cId="363971001" sldId="261"/>
            <ac:cxnSpMk id="1251" creationId="{B4EEC2A2-FF7C-4348-AEC6-7D5DADB681BD}"/>
          </ac:cxnSpMkLst>
        </pc:cxnChg>
        <pc:cxnChg chg="add del mod">
          <ac:chgData name="Daniela Beck" userId="10600121b971e09f" providerId="LiveId" clId="{5676684D-C6A6-4479-81E2-5B80133299DC}" dt="2020-07-30T08:25:18.817" v="784"/>
          <ac:cxnSpMkLst>
            <pc:docMk/>
            <pc:sldMk cId="363971001" sldId="261"/>
            <ac:cxnSpMk id="1255" creationId="{A9894300-F5D4-476D-817F-6923DCCB235F}"/>
          </ac:cxnSpMkLst>
        </pc:cxnChg>
        <pc:cxnChg chg="add del mod">
          <ac:chgData name="Daniela Beck" userId="10600121b971e09f" providerId="LiveId" clId="{5676684D-C6A6-4479-81E2-5B80133299DC}" dt="2020-07-30T08:25:18.817" v="784"/>
          <ac:cxnSpMkLst>
            <pc:docMk/>
            <pc:sldMk cId="363971001" sldId="261"/>
            <ac:cxnSpMk id="1265" creationId="{83BD813F-307C-4110-923B-968D0B5F1367}"/>
          </ac:cxnSpMkLst>
        </pc:cxnChg>
        <pc:cxnChg chg="add del mod">
          <ac:chgData name="Daniela Beck" userId="10600121b971e09f" providerId="LiveId" clId="{5676684D-C6A6-4479-81E2-5B80133299DC}" dt="2020-07-30T08:25:18.817" v="784"/>
          <ac:cxnSpMkLst>
            <pc:docMk/>
            <pc:sldMk cId="363971001" sldId="261"/>
            <ac:cxnSpMk id="1269" creationId="{7FDBB4B1-EB4F-4A3D-B65A-11E3B5ECF54E}"/>
          </ac:cxnSpMkLst>
        </pc:cxnChg>
        <pc:cxnChg chg="add del mod">
          <ac:chgData name="Daniela Beck" userId="10600121b971e09f" providerId="LiveId" clId="{5676684D-C6A6-4479-81E2-5B80133299DC}" dt="2020-07-30T08:25:18.817" v="784"/>
          <ac:cxnSpMkLst>
            <pc:docMk/>
            <pc:sldMk cId="363971001" sldId="261"/>
            <ac:cxnSpMk id="1273" creationId="{CD7042B9-153C-4A40-A284-DE81F9804E93}"/>
          </ac:cxnSpMkLst>
        </pc:cxnChg>
        <pc:cxnChg chg="add del mod">
          <ac:chgData name="Daniela Beck" userId="10600121b971e09f" providerId="LiveId" clId="{5676684D-C6A6-4479-81E2-5B80133299DC}" dt="2020-07-30T08:25:18.817" v="784"/>
          <ac:cxnSpMkLst>
            <pc:docMk/>
            <pc:sldMk cId="363971001" sldId="261"/>
            <ac:cxnSpMk id="1275" creationId="{5DE47A65-E571-47D7-B4EB-733A5308D890}"/>
          </ac:cxnSpMkLst>
        </pc:cxnChg>
        <pc:cxnChg chg="mod">
          <ac:chgData name="Daniela Beck" userId="10600121b971e09f" providerId="LiveId" clId="{5676684D-C6A6-4479-81E2-5B80133299DC}" dt="2020-07-30T08:25:16.986" v="783"/>
          <ac:cxnSpMkLst>
            <pc:docMk/>
            <pc:sldMk cId="363971001" sldId="261"/>
            <ac:cxnSpMk id="1302" creationId="{D520183C-4BFE-4437-82E8-C18A045EA4B9}"/>
          </ac:cxnSpMkLst>
        </pc:cxnChg>
        <pc:cxnChg chg="mod">
          <ac:chgData name="Daniela Beck" userId="10600121b971e09f" providerId="LiveId" clId="{5676684D-C6A6-4479-81E2-5B80133299DC}" dt="2020-07-30T08:25:16.986" v="783"/>
          <ac:cxnSpMkLst>
            <pc:docMk/>
            <pc:sldMk cId="363971001" sldId="261"/>
            <ac:cxnSpMk id="1304" creationId="{143B6C4B-69A8-44F5-92C3-1F7FD2EFBA79}"/>
          </ac:cxnSpMkLst>
        </pc:cxnChg>
        <pc:cxnChg chg="mod">
          <ac:chgData name="Daniela Beck" userId="10600121b971e09f" providerId="LiveId" clId="{5676684D-C6A6-4479-81E2-5B80133299DC}" dt="2020-07-30T08:25:16.986" v="783"/>
          <ac:cxnSpMkLst>
            <pc:docMk/>
            <pc:sldMk cId="363971001" sldId="261"/>
            <ac:cxnSpMk id="1346" creationId="{413F1F06-73B1-4404-8255-6CE419F09DAC}"/>
          </ac:cxnSpMkLst>
        </pc:cxnChg>
        <pc:cxnChg chg="mod">
          <ac:chgData name="Daniela Beck" userId="10600121b971e09f" providerId="LiveId" clId="{5676684D-C6A6-4479-81E2-5B80133299DC}" dt="2020-07-30T08:25:16.986" v="783"/>
          <ac:cxnSpMkLst>
            <pc:docMk/>
            <pc:sldMk cId="363971001" sldId="261"/>
            <ac:cxnSpMk id="1348" creationId="{B232D356-D29E-4F67-89EA-FBD85A7DF476}"/>
          </ac:cxnSpMkLst>
        </pc:cxnChg>
        <pc:cxnChg chg="mod">
          <ac:chgData name="Daniela Beck" userId="10600121b971e09f" providerId="LiveId" clId="{5676684D-C6A6-4479-81E2-5B80133299DC}" dt="2020-07-30T08:25:16.986" v="783"/>
          <ac:cxnSpMkLst>
            <pc:docMk/>
            <pc:sldMk cId="363971001" sldId="261"/>
            <ac:cxnSpMk id="1390" creationId="{305CC498-9584-4352-941F-E7F2C7CE29CF}"/>
          </ac:cxnSpMkLst>
        </pc:cxnChg>
        <pc:cxnChg chg="mod">
          <ac:chgData name="Daniela Beck" userId="10600121b971e09f" providerId="LiveId" clId="{5676684D-C6A6-4479-81E2-5B80133299DC}" dt="2020-07-30T08:25:16.986" v="783"/>
          <ac:cxnSpMkLst>
            <pc:docMk/>
            <pc:sldMk cId="363971001" sldId="261"/>
            <ac:cxnSpMk id="1392" creationId="{8398A484-ECDD-4E87-85BC-25514D96CF1E}"/>
          </ac:cxnSpMkLst>
        </pc:cxnChg>
        <pc:cxnChg chg="mod">
          <ac:chgData name="Daniela Beck" userId="10600121b971e09f" providerId="LiveId" clId="{5676684D-C6A6-4479-81E2-5B80133299DC}" dt="2020-07-30T08:25:16.986" v="783"/>
          <ac:cxnSpMkLst>
            <pc:docMk/>
            <pc:sldMk cId="363971001" sldId="261"/>
            <ac:cxnSpMk id="1434" creationId="{82CC1BE9-25B1-4783-9E60-F60D59D80B61}"/>
          </ac:cxnSpMkLst>
        </pc:cxnChg>
        <pc:cxnChg chg="mod">
          <ac:chgData name="Daniela Beck" userId="10600121b971e09f" providerId="LiveId" clId="{5676684D-C6A6-4479-81E2-5B80133299DC}" dt="2020-07-30T08:25:16.986" v="783"/>
          <ac:cxnSpMkLst>
            <pc:docMk/>
            <pc:sldMk cId="363971001" sldId="261"/>
            <ac:cxnSpMk id="1436" creationId="{6A37A863-1604-42BD-A634-2FA91F22DCE6}"/>
          </ac:cxnSpMkLst>
        </pc:cxnChg>
        <pc:cxnChg chg="mod">
          <ac:chgData name="Daniela Beck" userId="10600121b971e09f" providerId="LiveId" clId="{5676684D-C6A6-4479-81E2-5B80133299DC}" dt="2020-07-30T08:25:16.986" v="783"/>
          <ac:cxnSpMkLst>
            <pc:docMk/>
            <pc:sldMk cId="363971001" sldId="261"/>
            <ac:cxnSpMk id="1478" creationId="{1D3E9F05-621B-4025-AE01-226BCD6E972B}"/>
          </ac:cxnSpMkLst>
        </pc:cxnChg>
        <pc:cxnChg chg="mod">
          <ac:chgData name="Daniela Beck" userId="10600121b971e09f" providerId="LiveId" clId="{5676684D-C6A6-4479-81E2-5B80133299DC}" dt="2020-07-30T08:25:16.986" v="783"/>
          <ac:cxnSpMkLst>
            <pc:docMk/>
            <pc:sldMk cId="363971001" sldId="261"/>
            <ac:cxnSpMk id="1480" creationId="{95199ED6-80E5-4775-AC11-F45121E5539E}"/>
          </ac:cxnSpMkLst>
        </pc:cxnChg>
        <pc:cxnChg chg="mod">
          <ac:chgData name="Daniela Beck" userId="10600121b971e09f" providerId="LiveId" clId="{5676684D-C6A6-4479-81E2-5B80133299DC}" dt="2020-07-30T08:25:16.986" v="783"/>
          <ac:cxnSpMkLst>
            <pc:docMk/>
            <pc:sldMk cId="363971001" sldId="261"/>
            <ac:cxnSpMk id="1522" creationId="{075DA47B-2F3E-4461-B95A-AE0811EAE133}"/>
          </ac:cxnSpMkLst>
        </pc:cxnChg>
        <pc:cxnChg chg="mod">
          <ac:chgData name="Daniela Beck" userId="10600121b971e09f" providerId="LiveId" clId="{5676684D-C6A6-4479-81E2-5B80133299DC}" dt="2020-07-30T08:25:16.986" v="783"/>
          <ac:cxnSpMkLst>
            <pc:docMk/>
            <pc:sldMk cId="363971001" sldId="261"/>
            <ac:cxnSpMk id="1524" creationId="{B43CB6B6-0135-4217-9C58-B3FBB693864F}"/>
          </ac:cxnSpMkLst>
        </pc:cxnChg>
        <pc:cxnChg chg="mod">
          <ac:chgData name="Daniela Beck" userId="10600121b971e09f" providerId="LiveId" clId="{5676684D-C6A6-4479-81E2-5B80133299DC}" dt="2020-07-30T08:25:16.986" v="783"/>
          <ac:cxnSpMkLst>
            <pc:docMk/>
            <pc:sldMk cId="363971001" sldId="261"/>
            <ac:cxnSpMk id="1569" creationId="{850C088D-8237-4810-AA50-8422409B47A1}"/>
          </ac:cxnSpMkLst>
        </pc:cxnChg>
        <pc:cxnChg chg="mod">
          <ac:chgData name="Daniela Beck" userId="10600121b971e09f" providerId="LiveId" clId="{5676684D-C6A6-4479-81E2-5B80133299DC}" dt="2020-07-30T08:25:16.986" v="783"/>
          <ac:cxnSpMkLst>
            <pc:docMk/>
            <pc:sldMk cId="363971001" sldId="261"/>
            <ac:cxnSpMk id="1602" creationId="{5A4D1C34-7B2E-4C77-887F-B64643A1F799}"/>
          </ac:cxnSpMkLst>
        </pc:cxnChg>
        <pc:cxnChg chg="add del mod">
          <ac:chgData name="Daniela Beck" userId="10600121b971e09f" providerId="LiveId" clId="{5676684D-C6A6-4479-81E2-5B80133299DC}" dt="2020-07-30T08:25:18.817" v="784"/>
          <ac:cxnSpMkLst>
            <pc:docMk/>
            <pc:sldMk cId="363971001" sldId="261"/>
            <ac:cxnSpMk id="1608" creationId="{3C991174-7A4C-4D49-A9C8-FDE258A9FC35}"/>
          </ac:cxnSpMkLst>
        </pc:cxnChg>
        <pc:cxnChg chg="add del mod">
          <ac:chgData name="Daniela Beck" userId="10600121b971e09f" providerId="LiveId" clId="{5676684D-C6A6-4479-81E2-5B80133299DC}" dt="2020-07-30T08:25:18.817" v="784"/>
          <ac:cxnSpMkLst>
            <pc:docMk/>
            <pc:sldMk cId="363971001" sldId="261"/>
            <ac:cxnSpMk id="1609" creationId="{BD8AF5D8-00A8-40ED-B674-1BFDDAAFA4D1}"/>
          </ac:cxnSpMkLst>
        </pc:cxnChg>
        <pc:cxnChg chg="add del mod">
          <ac:chgData name="Daniela Beck" userId="10600121b971e09f" providerId="LiveId" clId="{5676684D-C6A6-4479-81E2-5B80133299DC}" dt="2020-07-30T08:25:18.817" v="784"/>
          <ac:cxnSpMkLst>
            <pc:docMk/>
            <pc:sldMk cId="363971001" sldId="261"/>
            <ac:cxnSpMk id="1610" creationId="{EAFF0226-2A9B-4788-974E-CF80E0C0F2D4}"/>
          </ac:cxnSpMkLst>
        </pc:cxnChg>
        <pc:cxnChg chg="add del mod">
          <ac:chgData name="Daniela Beck" userId="10600121b971e09f" providerId="LiveId" clId="{5676684D-C6A6-4479-81E2-5B80133299DC}" dt="2020-07-30T08:25:18.817" v="784"/>
          <ac:cxnSpMkLst>
            <pc:docMk/>
            <pc:sldMk cId="363971001" sldId="261"/>
            <ac:cxnSpMk id="1611" creationId="{80989B4F-7B96-491C-8DCB-55AD21FF2346}"/>
          </ac:cxnSpMkLst>
        </pc:cxnChg>
        <pc:cxnChg chg="add del mod">
          <ac:chgData name="Daniela Beck" userId="10600121b971e09f" providerId="LiveId" clId="{5676684D-C6A6-4479-81E2-5B80133299DC}" dt="2020-07-30T08:25:18.817" v="784"/>
          <ac:cxnSpMkLst>
            <pc:docMk/>
            <pc:sldMk cId="363971001" sldId="261"/>
            <ac:cxnSpMk id="1612" creationId="{7657A0A0-97F3-4152-A963-86D88A94BB0D}"/>
          </ac:cxnSpMkLst>
        </pc:cxnChg>
        <pc:cxnChg chg="add del mod">
          <ac:chgData name="Daniela Beck" userId="10600121b971e09f" providerId="LiveId" clId="{5676684D-C6A6-4479-81E2-5B80133299DC}" dt="2020-07-30T08:25:18.817" v="784"/>
          <ac:cxnSpMkLst>
            <pc:docMk/>
            <pc:sldMk cId="363971001" sldId="261"/>
            <ac:cxnSpMk id="1617" creationId="{487C3432-3A76-4B0C-B1A1-6144A098D271}"/>
          </ac:cxnSpMkLst>
        </pc:cxnChg>
        <pc:cxnChg chg="add del mod">
          <ac:chgData name="Daniela Beck" userId="10600121b971e09f" providerId="LiveId" clId="{5676684D-C6A6-4479-81E2-5B80133299DC}" dt="2020-07-30T08:25:18.817" v="784"/>
          <ac:cxnSpMkLst>
            <pc:docMk/>
            <pc:sldMk cId="363971001" sldId="261"/>
            <ac:cxnSpMk id="1618" creationId="{84F6809F-991C-40A4-942D-D33A0C3A818F}"/>
          </ac:cxnSpMkLst>
        </pc:cxnChg>
      </pc:sldChg>
      <pc:sldChg chg="addSp modSp new mod modAnim">
        <pc:chgData name="Daniela Beck" userId="10600121b971e09f" providerId="LiveId" clId="{5676684D-C6A6-4479-81E2-5B80133299DC}" dt="2020-07-30T08:42:57.079" v="1135" actId="1076"/>
        <pc:sldMkLst>
          <pc:docMk/>
          <pc:sldMk cId="3260537996" sldId="262"/>
        </pc:sldMkLst>
        <pc:spChg chg="mod">
          <ac:chgData name="Daniela Beck" userId="10600121b971e09f" providerId="LiveId" clId="{5676684D-C6A6-4479-81E2-5B80133299DC}" dt="2020-07-30T08:33:35.751" v="928" actId="1076"/>
          <ac:spMkLst>
            <pc:docMk/>
            <pc:sldMk cId="3260537996" sldId="262"/>
            <ac:spMk id="2" creationId="{D236BA12-BD8B-42BB-B52D-E02ECF20918D}"/>
          </ac:spMkLst>
        </pc:spChg>
        <pc:spChg chg="mod">
          <ac:chgData name="Daniela Beck" userId="10600121b971e09f" providerId="LiveId" clId="{5676684D-C6A6-4479-81E2-5B80133299DC}" dt="2020-07-30T08:41:32.743" v="1122" actId="20577"/>
          <ac:spMkLst>
            <pc:docMk/>
            <pc:sldMk cId="3260537996" sldId="262"/>
            <ac:spMk id="3" creationId="{E913B3B4-668D-4573-A58E-7957623A543D}"/>
          </ac:spMkLst>
        </pc:spChg>
        <pc:spChg chg="add mod">
          <ac:chgData name="Daniela Beck" userId="10600121b971e09f" providerId="LiveId" clId="{5676684D-C6A6-4479-81E2-5B80133299DC}" dt="2020-07-30T08:42:57.079" v="1135" actId="1076"/>
          <ac:spMkLst>
            <pc:docMk/>
            <pc:sldMk cId="3260537996" sldId="262"/>
            <ac:spMk id="4" creationId="{82EC0805-E47D-4FF1-B046-109C443C5AC9}"/>
          </ac:spMkLst>
        </pc:spChg>
        <pc:spChg chg="add mod">
          <ac:chgData name="Daniela Beck" userId="10600121b971e09f" providerId="LiveId" clId="{5676684D-C6A6-4479-81E2-5B80133299DC}" dt="2020-07-30T08:41:53.959" v="1133" actId="20577"/>
          <ac:spMkLst>
            <pc:docMk/>
            <pc:sldMk cId="3260537996" sldId="262"/>
            <ac:spMk id="5" creationId="{F2855F1C-CDD4-4F65-BA36-E605730C566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C8E7E3-1A68-4146-9061-382094B9981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8F11C752-72FB-4B96-99BF-9F61FC2DA5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D4023895-ACB6-4FDF-8B21-215E11FBD3E2}"/>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5" name="Fußzeilenplatzhalter 4">
            <a:extLst>
              <a:ext uri="{FF2B5EF4-FFF2-40B4-BE49-F238E27FC236}">
                <a16:creationId xmlns:a16="http://schemas.microsoft.com/office/drawing/2014/main" id="{6D54D79E-AB40-4D82-929D-D28F3EA6AAB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8592DA3-CF55-4B4F-B593-6C4038178358}"/>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206294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5107E0-0BAC-47A0-A029-9FC52267C922}"/>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E6D5135E-6839-4008-974D-3ECB3666D78B}"/>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C51038C-D292-4F48-87EC-41EA5D82E67D}"/>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5" name="Fußzeilenplatzhalter 4">
            <a:extLst>
              <a:ext uri="{FF2B5EF4-FFF2-40B4-BE49-F238E27FC236}">
                <a16:creationId xmlns:a16="http://schemas.microsoft.com/office/drawing/2014/main" id="{855DB1AA-4254-43F0-ADB8-5671ED00FD4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2375FEF-4775-4954-8602-643C280CEF1E}"/>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543345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42EA845-D20F-41EA-A954-ED09D5F6F4FF}"/>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8C4465D-5C3B-4B7B-BB4C-8834B1F2B969}"/>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4820F63-9B4E-4744-A43A-F1F0C1B1A56C}"/>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5" name="Fußzeilenplatzhalter 4">
            <a:extLst>
              <a:ext uri="{FF2B5EF4-FFF2-40B4-BE49-F238E27FC236}">
                <a16:creationId xmlns:a16="http://schemas.microsoft.com/office/drawing/2014/main" id="{BA12DEE7-EB58-41C3-B6F9-32C13E33234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254E7AD-E80B-4D3D-B075-1ACEE9808C17}"/>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160819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127210-4010-46E7-872B-0552A12C60AE}"/>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F269A26-1BDE-4998-9F6C-D2F2B653B5B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4685E27-2837-4E11-B75F-3CCFEE878AD9}"/>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5" name="Fußzeilenplatzhalter 4">
            <a:extLst>
              <a:ext uri="{FF2B5EF4-FFF2-40B4-BE49-F238E27FC236}">
                <a16:creationId xmlns:a16="http://schemas.microsoft.com/office/drawing/2014/main" id="{BBC8041E-45CF-450D-AF98-B4C9BFB7C53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821C8EB-2E27-4699-9DD9-F5CA7C286F4C}"/>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3938923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DA8F7C-57C5-4C45-8618-85DB91D8F4F7}"/>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B339428E-D0C9-4D99-9076-4700B4740E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9BE24DE-0222-4A5F-8848-A3DA0A73178C}"/>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5" name="Fußzeilenplatzhalter 4">
            <a:extLst>
              <a:ext uri="{FF2B5EF4-FFF2-40B4-BE49-F238E27FC236}">
                <a16:creationId xmlns:a16="http://schemas.microsoft.com/office/drawing/2014/main" id="{7208AB77-9804-4495-B9C1-3FE377AE223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C32CAF4-94B0-41F7-A500-200D5E231551}"/>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1584369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E73F2D-CA39-42A0-9894-46A5D290BC9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6F76A12E-18C9-494B-AEEB-88FDC6D1774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CDF4EE1F-4D9D-4BEC-A1BD-52780477CDE4}"/>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EC807C19-4731-4AEB-9C6D-8A3207845F14}"/>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6" name="Fußzeilenplatzhalter 5">
            <a:extLst>
              <a:ext uri="{FF2B5EF4-FFF2-40B4-BE49-F238E27FC236}">
                <a16:creationId xmlns:a16="http://schemas.microsoft.com/office/drawing/2014/main" id="{8430B483-1308-410B-89FA-DBDDD05A9E4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F8A5A9E-924A-4148-99A4-3627FE53BDAC}"/>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1748115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4F93F2-2532-4250-80AA-5D3CE0FD2CC2}"/>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3EB47C6E-0811-46A3-95AB-7D3A569976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D2BE04E-3710-43AA-A0DA-C48B95EFE9D3}"/>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B7B6B280-0AAF-42FD-A791-54BB378E43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7AEBD256-A73C-4F32-8DFA-D8F6D96F1A81}"/>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672F0DC5-1032-4EAD-82D0-F5BE0E9070F6}"/>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8" name="Fußzeilenplatzhalter 7">
            <a:extLst>
              <a:ext uri="{FF2B5EF4-FFF2-40B4-BE49-F238E27FC236}">
                <a16:creationId xmlns:a16="http://schemas.microsoft.com/office/drawing/2014/main" id="{B07DA6B0-CBF9-499C-99EB-CD6A87CBB6A5}"/>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C9F91FBD-E893-42C2-845E-5B33637F2430}"/>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601582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BBCB32-E698-4919-A880-6F5346D463F8}"/>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DC77BC6E-66C1-4B67-AAB1-735751241A15}"/>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4" name="Fußzeilenplatzhalter 3">
            <a:extLst>
              <a:ext uri="{FF2B5EF4-FFF2-40B4-BE49-F238E27FC236}">
                <a16:creationId xmlns:a16="http://schemas.microsoft.com/office/drawing/2014/main" id="{916DF8B6-C048-493E-8501-D4798C74CE51}"/>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2AFAE1F1-9D4F-497F-9A80-A7A3FE50A799}"/>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4293249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00F2F917-1D5D-4B39-9908-BC737F8CEAA5}"/>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3" name="Fußzeilenplatzhalter 2">
            <a:extLst>
              <a:ext uri="{FF2B5EF4-FFF2-40B4-BE49-F238E27FC236}">
                <a16:creationId xmlns:a16="http://schemas.microsoft.com/office/drawing/2014/main" id="{3B0CCA32-AB99-4542-85DA-371CA4075EA7}"/>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4FC84929-8442-4E2B-AC50-E8CE4A3A2F1E}"/>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3539996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DF710A-B020-474B-8B35-31D5F961E41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BE67D681-2762-4FE7-B422-B60BB68F4C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4A19F059-9865-4956-AE05-3A4B3D67FD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1D84788-AEE2-4FB1-99A9-962D9C779341}"/>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6" name="Fußzeilenplatzhalter 5">
            <a:extLst>
              <a:ext uri="{FF2B5EF4-FFF2-40B4-BE49-F238E27FC236}">
                <a16:creationId xmlns:a16="http://schemas.microsoft.com/office/drawing/2014/main" id="{6226DCCC-AED9-454F-AC16-567FAAD5AEE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6565186-8A0C-46D1-89E1-AD7D2776E3F1}"/>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1665025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FA50C6-66E4-4E3D-B730-774CFD1AA29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1DF574A2-1696-44F9-AA65-B21734AE00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7B4B5D1E-02EE-4377-BB3E-CF806B11C4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D6487F0-2B9B-48B4-A62D-6A2F6FA5EAA7}"/>
              </a:ext>
            </a:extLst>
          </p:cNvPr>
          <p:cNvSpPr>
            <a:spLocks noGrp="1"/>
          </p:cNvSpPr>
          <p:nvPr>
            <p:ph type="dt" sz="half" idx="10"/>
          </p:nvPr>
        </p:nvSpPr>
        <p:spPr/>
        <p:txBody>
          <a:bodyPr/>
          <a:lstStyle/>
          <a:p>
            <a:fld id="{86EE8EB2-03BA-4EF2-870A-61065EE0C357}" type="datetimeFigureOut">
              <a:rPr lang="de-DE" smtClean="0"/>
              <a:t>13.10.2021</a:t>
            </a:fld>
            <a:endParaRPr lang="de-DE"/>
          </a:p>
        </p:txBody>
      </p:sp>
      <p:sp>
        <p:nvSpPr>
          <p:cNvPr id="6" name="Fußzeilenplatzhalter 5">
            <a:extLst>
              <a:ext uri="{FF2B5EF4-FFF2-40B4-BE49-F238E27FC236}">
                <a16:creationId xmlns:a16="http://schemas.microsoft.com/office/drawing/2014/main" id="{269DAF3A-328C-4E3B-9D93-9C3448AD795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F34C3D1-3667-4ABE-828B-C61CB95AEA54}"/>
              </a:ext>
            </a:extLst>
          </p:cNvPr>
          <p:cNvSpPr>
            <a:spLocks noGrp="1"/>
          </p:cNvSpPr>
          <p:nvPr>
            <p:ph type="sldNum" sz="quarter" idx="12"/>
          </p:nvPr>
        </p:nvSpPr>
        <p:spPr/>
        <p:txBody>
          <a:bodyPr/>
          <a:lstStyle/>
          <a:p>
            <a:fld id="{0E2B0935-C6F9-4F1A-BD98-2C394ECED358}" type="slidenum">
              <a:rPr lang="de-DE" smtClean="0"/>
              <a:t>‹Nr.›</a:t>
            </a:fld>
            <a:endParaRPr lang="de-DE"/>
          </a:p>
        </p:txBody>
      </p:sp>
    </p:spTree>
    <p:extLst>
      <p:ext uri="{BB962C8B-B14F-4D97-AF65-F5344CB8AC3E}">
        <p14:creationId xmlns:p14="http://schemas.microsoft.com/office/powerpoint/2010/main" val="393315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BDF8A923-56C3-4D04-BC70-579BA1792D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A14BBF12-CEE6-41A3-9A1C-094F44BC62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42622AE-EFDC-4263-8C35-2C11D924D7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EE8EB2-03BA-4EF2-870A-61065EE0C357}" type="datetimeFigureOut">
              <a:rPr lang="de-DE" smtClean="0"/>
              <a:t>13.10.2021</a:t>
            </a:fld>
            <a:endParaRPr lang="de-DE"/>
          </a:p>
        </p:txBody>
      </p:sp>
      <p:sp>
        <p:nvSpPr>
          <p:cNvPr id="5" name="Fußzeilenplatzhalter 4">
            <a:extLst>
              <a:ext uri="{FF2B5EF4-FFF2-40B4-BE49-F238E27FC236}">
                <a16:creationId xmlns:a16="http://schemas.microsoft.com/office/drawing/2014/main" id="{5B9446EC-A7D0-4B47-AD49-D81C24CDB1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D1E786ED-8017-4966-8BD0-A87F94C56A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2B0935-C6F9-4F1A-BD98-2C394ECED358}" type="slidenum">
              <a:rPr lang="de-DE" smtClean="0"/>
              <a:t>‹Nr.›</a:t>
            </a:fld>
            <a:endParaRPr lang="de-DE"/>
          </a:p>
        </p:txBody>
      </p:sp>
    </p:spTree>
    <p:extLst>
      <p:ext uri="{BB962C8B-B14F-4D97-AF65-F5344CB8AC3E}">
        <p14:creationId xmlns:p14="http://schemas.microsoft.com/office/powerpoint/2010/main" val="18753539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commons.wikimedia.org/wiki/File:FreddieMercuryNov1977.jpg"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de.wikipedia.org/wiki/Freddie_Mercury#Tod_(199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ki/File:Verlauf_einer_HIV_Infektion1.svg"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CC482D60-6D3C-4842-BEED-97C9F9C3F8FB}"/>
              </a:ext>
            </a:extLst>
          </p:cNvPr>
          <p:cNvSpPr txBox="1"/>
          <p:nvPr/>
        </p:nvSpPr>
        <p:spPr>
          <a:xfrm>
            <a:off x="4750308" y="5047488"/>
            <a:ext cx="3666744" cy="369332"/>
          </a:xfrm>
          <a:prstGeom prst="rect">
            <a:avLst/>
          </a:prstGeom>
          <a:noFill/>
        </p:spPr>
        <p:txBody>
          <a:bodyPr wrap="square" rtlCol="0">
            <a:spAutoFit/>
          </a:bodyPr>
          <a:lstStyle/>
          <a:p>
            <a:r>
              <a:rPr lang="de-DE" dirty="0"/>
              <a:t>Wofür steht diese Schleife?</a:t>
            </a:r>
          </a:p>
        </p:txBody>
      </p:sp>
      <p:pic>
        <p:nvPicPr>
          <p:cNvPr id="1026" name="Picture 2">
            <a:extLst>
              <a:ext uri="{FF2B5EF4-FFF2-40B4-BE49-F238E27FC236}">
                <a16:creationId xmlns:a16="http://schemas.microsoft.com/office/drawing/2014/main" id="{28114353-F0C7-4A38-81AF-A871ADA600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3387" y="628650"/>
            <a:ext cx="3705225" cy="4686300"/>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a:extLst>
              <a:ext uri="{FF2B5EF4-FFF2-40B4-BE49-F238E27FC236}">
                <a16:creationId xmlns:a16="http://schemas.microsoft.com/office/drawing/2014/main" id="{618E6873-25E8-4437-813A-FD52323841AB}"/>
              </a:ext>
            </a:extLst>
          </p:cNvPr>
          <p:cNvPicPr>
            <a:picLocks noChangeAspect="1"/>
          </p:cNvPicPr>
          <p:nvPr/>
        </p:nvPicPr>
        <p:blipFill>
          <a:blip r:embed="rId3"/>
          <a:stretch>
            <a:fillRect/>
          </a:stretch>
        </p:blipFill>
        <p:spPr>
          <a:xfrm>
            <a:off x="8931533" y="2412577"/>
            <a:ext cx="1688738" cy="2322777"/>
          </a:xfrm>
          <a:prstGeom prst="rect">
            <a:avLst/>
          </a:prstGeom>
        </p:spPr>
      </p:pic>
      <p:sp>
        <p:nvSpPr>
          <p:cNvPr id="10" name="Textfeld 9">
            <a:extLst>
              <a:ext uri="{FF2B5EF4-FFF2-40B4-BE49-F238E27FC236}">
                <a16:creationId xmlns:a16="http://schemas.microsoft.com/office/drawing/2014/main" id="{D9D0A657-759F-4C07-B50E-496875B3F7BA}"/>
              </a:ext>
            </a:extLst>
          </p:cNvPr>
          <p:cNvSpPr txBox="1"/>
          <p:nvPr/>
        </p:nvSpPr>
        <p:spPr>
          <a:xfrm>
            <a:off x="3277938" y="6332408"/>
            <a:ext cx="6849980" cy="261610"/>
          </a:xfrm>
          <a:prstGeom prst="rect">
            <a:avLst/>
          </a:prstGeom>
          <a:noFill/>
        </p:spPr>
        <p:txBody>
          <a:bodyPr wrap="square" rtlCol="0">
            <a:spAutoFit/>
          </a:bodyPr>
          <a:lstStyle/>
          <a:p>
            <a:r>
              <a:rPr lang="de-DE" sz="1100" u="sng" dirty="0" err="1">
                <a:effectLst/>
                <a:latin typeface="Calibri" panose="020F050202020403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xmlns="" val="tx"/>
                    </a:ext>
                  </a:extLst>
                </a:hlinkClick>
              </a:rPr>
              <a:t>FreddieMercury</a:t>
            </a:r>
            <a:r>
              <a:rPr lang="de-DE" sz="1100" u="sng" dirty="0">
                <a:effectLst/>
                <a:latin typeface="Calibri" panose="020F050202020403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xmlns="" val="tx"/>
                    </a:ext>
                  </a:extLst>
                </a:hlinkClick>
              </a:rPr>
              <a:t>: </a:t>
            </a:r>
            <a:r>
              <a:rPr lang="de-DE" sz="1100" u="sng" dirty="0">
                <a:effectLst/>
                <a:latin typeface="Calibri" panose="020F0502020204030204" pitchFamily="34" charset="0"/>
                <a:ea typeface="Calibri" panose="020F0502020204030204" pitchFamily="34" charset="0"/>
                <a:cs typeface="Times New Roman" panose="02020603050405020304" pitchFamily="18" charset="0"/>
                <a:hlinkClick r:id="rId4"/>
              </a:rPr>
              <a:t>https://</a:t>
            </a:r>
            <a:r>
              <a:rPr lang="de-DE" sz="1100" u="sng" dirty="0" smtClean="0">
                <a:effectLst/>
                <a:latin typeface="Calibri" panose="020F0502020204030204" pitchFamily="34" charset="0"/>
                <a:ea typeface="Calibri" panose="020F0502020204030204" pitchFamily="34" charset="0"/>
                <a:cs typeface="Times New Roman" panose="02020603050405020304" pitchFamily="18" charset="0"/>
                <a:hlinkClick r:id="rId4"/>
              </a:rPr>
              <a:t>commons.wikimedia.org/wiki/File:FreddieMercuryNov1977.jpg</a:t>
            </a:r>
            <a:r>
              <a:rPr lang="de-DE" sz="1100" u="sng" dirty="0">
                <a:latin typeface="Calibri" panose="020F0502020204030204" pitchFamily="34" charset="0"/>
                <a:ea typeface="Calibri" panose="020F0502020204030204" pitchFamily="34" charset="0"/>
                <a:cs typeface="Times New Roman" panose="02020603050405020304" pitchFamily="18" charset="0"/>
              </a:rPr>
              <a:t>, CC BY-SA </a:t>
            </a:r>
            <a:r>
              <a:rPr lang="de-DE" sz="1100" u="sng" dirty="0" smtClean="0">
                <a:latin typeface="Calibri" panose="020F0502020204030204" pitchFamily="34" charset="0"/>
                <a:ea typeface="Calibri" panose="020F0502020204030204" pitchFamily="34" charset="0"/>
                <a:cs typeface="Times New Roman" panose="02020603050405020304" pitchFamily="18" charset="0"/>
              </a:rPr>
              <a:t>3.0, Carl </a:t>
            </a:r>
            <a:r>
              <a:rPr lang="de-DE" sz="1100" u="sng" smtClean="0">
                <a:latin typeface="Calibri" panose="020F0502020204030204" pitchFamily="34" charset="0"/>
                <a:ea typeface="Calibri" panose="020F0502020204030204" pitchFamily="34" charset="0"/>
                <a:cs typeface="Times New Roman" panose="02020603050405020304" pitchFamily="18" charset="0"/>
              </a:rPr>
              <a:t>Lender </a:t>
            </a:r>
            <a:endParaRPr lang="de-DE" sz="1100" u="sng" dirty="0" smtClean="0">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feld 12">
            <a:extLst>
              <a:ext uri="{FF2B5EF4-FFF2-40B4-BE49-F238E27FC236}">
                <a16:creationId xmlns:a16="http://schemas.microsoft.com/office/drawing/2014/main" id="{CC29613B-B6F1-4F87-8BE4-C561F390803D}"/>
              </a:ext>
            </a:extLst>
          </p:cNvPr>
          <p:cNvSpPr txBox="1"/>
          <p:nvPr/>
        </p:nvSpPr>
        <p:spPr>
          <a:xfrm>
            <a:off x="3685032" y="5541383"/>
            <a:ext cx="5679119" cy="369332"/>
          </a:xfrm>
          <a:prstGeom prst="rect">
            <a:avLst/>
          </a:prstGeom>
          <a:noFill/>
        </p:spPr>
        <p:txBody>
          <a:bodyPr wrap="none" rtlCol="0">
            <a:spAutoFit/>
          </a:bodyPr>
          <a:lstStyle/>
          <a:p>
            <a:r>
              <a:rPr lang="de-DE" dirty="0"/>
              <a:t>Freddie Mercury – Sänger von Queen    </a:t>
            </a:r>
            <a:r>
              <a:rPr lang="de-DE" dirty="0">
                <a:solidFill>
                  <a:srgbClr val="FF0000"/>
                </a:solidFill>
              </a:rPr>
              <a:t>Welches Schicksal?</a:t>
            </a:r>
          </a:p>
        </p:txBody>
      </p:sp>
    </p:spTree>
    <p:extLst>
      <p:ext uri="{BB962C8B-B14F-4D97-AF65-F5344CB8AC3E}">
        <p14:creationId xmlns:p14="http://schemas.microsoft.com/office/powerpoint/2010/main" val="807590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3DB107F-1EB3-41DF-A2BF-0908149064F1}"/>
              </a:ext>
            </a:extLst>
          </p:cNvPr>
          <p:cNvSpPr>
            <a:spLocks noGrp="1"/>
          </p:cNvSpPr>
          <p:nvPr>
            <p:ph idx="1"/>
          </p:nvPr>
        </p:nvSpPr>
        <p:spPr/>
        <p:txBody>
          <a:bodyPr/>
          <a:lstStyle/>
          <a:p>
            <a:pPr marL="0" indent="0">
              <a:buNone/>
            </a:pPr>
            <a:r>
              <a:rPr lang="de-DE" dirty="0"/>
              <a:t>„Am 23. November 1991 unterrichtete Mercury die Öffentlichkeit in einer schriftlichen Erklärung, dass er an AIDS erkrankt sei. Nachdem er am nächsten Morgen in ein Koma gefallen war, starb er abends in seinem Haus im Londoner Stadtteil Kensington im Alter von 45 Jahren an den Folgen einer Lungenentzündung.“</a:t>
            </a:r>
          </a:p>
        </p:txBody>
      </p:sp>
      <p:sp>
        <p:nvSpPr>
          <p:cNvPr id="6" name="Titel 1">
            <a:extLst>
              <a:ext uri="{FF2B5EF4-FFF2-40B4-BE49-F238E27FC236}">
                <a16:creationId xmlns:a16="http://schemas.microsoft.com/office/drawing/2014/main" id="{946E5A9D-FBDF-41C8-848D-69DC52763443}"/>
              </a:ext>
            </a:extLst>
          </p:cNvPr>
          <p:cNvSpPr>
            <a:spLocks noGrp="1"/>
          </p:cNvSpPr>
          <p:nvPr>
            <p:ph type="title"/>
          </p:nvPr>
        </p:nvSpPr>
        <p:spPr>
          <a:xfrm>
            <a:off x="838200" y="4245749"/>
            <a:ext cx="10515600" cy="1325563"/>
          </a:xfrm>
        </p:spPr>
        <p:txBody>
          <a:bodyPr>
            <a:normAutofit fontScale="90000"/>
          </a:bodyPr>
          <a:lstStyle/>
          <a:p>
            <a:r>
              <a:rPr lang="de-DE" dirty="0">
                <a:solidFill>
                  <a:srgbClr val="FF0000"/>
                </a:solidFill>
              </a:rPr>
              <a:t>Warum ist es typisch, dass AIDS Patienten an einer relativ harmlosen Lungenentzündung sterben? </a:t>
            </a:r>
          </a:p>
        </p:txBody>
      </p:sp>
      <p:sp>
        <p:nvSpPr>
          <p:cNvPr id="7" name="Textfeld 6">
            <a:extLst>
              <a:ext uri="{FF2B5EF4-FFF2-40B4-BE49-F238E27FC236}">
                <a16:creationId xmlns:a16="http://schemas.microsoft.com/office/drawing/2014/main" id="{0B50369E-A537-4E7F-8CF1-3C0C5F4B6DE6}"/>
              </a:ext>
            </a:extLst>
          </p:cNvPr>
          <p:cNvSpPr txBox="1"/>
          <p:nvPr/>
        </p:nvSpPr>
        <p:spPr>
          <a:xfrm>
            <a:off x="5637276" y="2971800"/>
            <a:ext cx="914400" cy="914400"/>
          </a:xfrm>
          <a:prstGeom prst="rect">
            <a:avLst/>
          </a:prstGeom>
          <a:noFill/>
        </p:spPr>
        <p:txBody>
          <a:bodyPr wrap="square" rtlCol="0">
            <a:spAutoFit/>
          </a:bodyPr>
          <a:lstStyle/>
          <a:p>
            <a:endParaRPr lang="de-DE" dirty="0"/>
          </a:p>
        </p:txBody>
      </p:sp>
      <p:sp>
        <p:nvSpPr>
          <p:cNvPr id="8" name="Textfeld 7">
            <a:extLst>
              <a:ext uri="{FF2B5EF4-FFF2-40B4-BE49-F238E27FC236}">
                <a16:creationId xmlns:a16="http://schemas.microsoft.com/office/drawing/2014/main" id="{11472D04-0116-4C90-9A45-74B144C9D88E}"/>
              </a:ext>
            </a:extLst>
          </p:cNvPr>
          <p:cNvSpPr txBox="1"/>
          <p:nvPr/>
        </p:nvSpPr>
        <p:spPr>
          <a:xfrm>
            <a:off x="5637276" y="2971800"/>
            <a:ext cx="914400" cy="914400"/>
          </a:xfrm>
          <a:prstGeom prst="rect">
            <a:avLst/>
          </a:prstGeom>
          <a:noFill/>
        </p:spPr>
        <p:txBody>
          <a:bodyPr wrap="square" rtlCol="0">
            <a:spAutoFit/>
          </a:bodyPr>
          <a:lstStyle/>
          <a:p>
            <a:endParaRPr lang="de-DE" dirty="0"/>
          </a:p>
        </p:txBody>
      </p:sp>
      <p:sp>
        <p:nvSpPr>
          <p:cNvPr id="9" name="Textfeld 8">
            <a:extLst>
              <a:ext uri="{FF2B5EF4-FFF2-40B4-BE49-F238E27FC236}">
                <a16:creationId xmlns:a16="http://schemas.microsoft.com/office/drawing/2014/main" id="{1348835A-8A30-4C1C-8B11-DFCA641A1B79}"/>
              </a:ext>
            </a:extLst>
          </p:cNvPr>
          <p:cNvSpPr txBox="1"/>
          <p:nvPr/>
        </p:nvSpPr>
        <p:spPr>
          <a:xfrm>
            <a:off x="0" y="6596390"/>
            <a:ext cx="3640740" cy="261610"/>
          </a:xfrm>
          <a:prstGeom prst="rect">
            <a:avLst/>
          </a:prstGeom>
          <a:noFill/>
        </p:spPr>
        <p:txBody>
          <a:bodyPr wrap="none" rtlCol="0">
            <a:spAutoFit/>
          </a:bodyPr>
          <a:lstStyle/>
          <a:p>
            <a:r>
              <a:rPr lang="de-DE" sz="1100" dirty="0">
                <a:hlinkClick r:id="rId2">
                  <a:extLst>
                    <a:ext uri="{A12FA001-AC4F-418D-AE19-62706E023703}">
                      <ahyp:hlinkClr xmlns:ahyp="http://schemas.microsoft.com/office/drawing/2018/hyperlinkcolor" xmlns="" val="tx"/>
                    </a:ext>
                  </a:extLst>
                </a:hlinkClick>
              </a:rPr>
              <a:t>https://de.wikipedia.org/wiki/Freddie_Mercury#Tod_(1991)</a:t>
            </a:r>
            <a:endParaRPr lang="de-DE" sz="1100" dirty="0"/>
          </a:p>
        </p:txBody>
      </p:sp>
    </p:spTree>
    <p:extLst>
      <p:ext uri="{BB962C8B-B14F-4D97-AF65-F5344CB8AC3E}">
        <p14:creationId xmlns:p14="http://schemas.microsoft.com/office/powerpoint/2010/main" val="3189046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5B028D3-50E3-4ADD-83B9-3481BCBC7B8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1673" y="790556"/>
            <a:ext cx="6429375" cy="4124325"/>
          </a:xfrm>
          <a:prstGeom prst="rect">
            <a:avLst/>
          </a:prstGeom>
          <a:noFill/>
          <a:extLst>
            <a:ext uri="{909E8E84-426E-40DD-AFC4-6F175D3DCCD1}">
              <a14:hiddenFill xmlns:a14="http://schemas.microsoft.com/office/drawing/2010/main">
                <a:solidFill>
                  <a:srgbClr val="FFFFFF"/>
                </a:solidFill>
              </a14:hiddenFill>
            </a:ext>
          </a:extLst>
        </p:spPr>
      </p:pic>
      <p:sp>
        <p:nvSpPr>
          <p:cNvPr id="8" name="Titel 1">
            <a:extLst>
              <a:ext uri="{FF2B5EF4-FFF2-40B4-BE49-F238E27FC236}">
                <a16:creationId xmlns:a16="http://schemas.microsoft.com/office/drawing/2014/main" id="{A923E5FA-B4CD-41F9-90DB-D38DA63727F6}"/>
              </a:ext>
            </a:extLst>
          </p:cNvPr>
          <p:cNvSpPr>
            <a:spLocks noGrp="1"/>
          </p:cNvSpPr>
          <p:nvPr>
            <p:ph type="title"/>
          </p:nvPr>
        </p:nvSpPr>
        <p:spPr>
          <a:xfrm>
            <a:off x="1024128" y="5037485"/>
            <a:ext cx="11000232" cy="1325563"/>
          </a:xfrm>
        </p:spPr>
        <p:txBody>
          <a:bodyPr>
            <a:normAutofit/>
          </a:bodyPr>
          <a:lstStyle/>
          <a:p>
            <a:r>
              <a:rPr lang="de-DE" dirty="0">
                <a:solidFill>
                  <a:srgbClr val="FF0000"/>
                </a:solidFill>
              </a:rPr>
              <a:t>T-Helferzellen-Anzahl nimmt ab… Wodurch?</a:t>
            </a:r>
          </a:p>
        </p:txBody>
      </p:sp>
      <p:sp>
        <p:nvSpPr>
          <p:cNvPr id="7" name="Textfeld 6">
            <a:extLst>
              <a:ext uri="{FF2B5EF4-FFF2-40B4-BE49-F238E27FC236}">
                <a16:creationId xmlns:a16="http://schemas.microsoft.com/office/drawing/2014/main" id="{67175331-7525-45F2-A50B-C45B29F9BF93}"/>
              </a:ext>
            </a:extLst>
          </p:cNvPr>
          <p:cNvSpPr txBox="1"/>
          <p:nvPr/>
        </p:nvSpPr>
        <p:spPr>
          <a:xfrm rot="16200000">
            <a:off x="1251649" y="2796277"/>
            <a:ext cx="3950208" cy="369332"/>
          </a:xfrm>
          <a:prstGeom prst="rect">
            <a:avLst/>
          </a:prstGeom>
          <a:solidFill>
            <a:schemeClr val="bg1"/>
          </a:solidFill>
        </p:spPr>
        <p:txBody>
          <a:bodyPr wrap="square" rtlCol="0">
            <a:spAutoFit/>
          </a:bodyPr>
          <a:lstStyle/>
          <a:p>
            <a:pPr algn="ctr"/>
            <a:r>
              <a:rPr lang="de-DE" dirty="0">
                <a:solidFill>
                  <a:schemeClr val="accent1"/>
                </a:solidFill>
              </a:rPr>
              <a:t>T-Helferzellen (Zellen/</a:t>
            </a:r>
            <a:r>
              <a:rPr lang="de-DE"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mm</a:t>
            </a:r>
            <a:r>
              <a:rPr lang="de-DE" sz="1800" baseline="300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3)</a:t>
            </a:r>
            <a:endParaRPr lang="de-DE" dirty="0">
              <a:solidFill>
                <a:schemeClr val="accent1"/>
              </a:solidFill>
            </a:endParaRPr>
          </a:p>
        </p:txBody>
      </p:sp>
      <p:sp>
        <p:nvSpPr>
          <p:cNvPr id="9" name="Textfeld 8">
            <a:extLst>
              <a:ext uri="{FF2B5EF4-FFF2-40B4-BE49-F238E27FC236}">
                <a16:creationId xmlns:a16="http://schemas.microsoft.com/office/drawing/2014/main" id="{02FCC635-74EF-412C-8850-BCC054761744}"/>
              </a:ext>
            </a:extLst>
          </p:cNvPr>
          <p:cNvSpPr txBox="1"/>
          <p:nvPr/>
        </p:nvSpPr>
        <p:spPr>
          <a:xfrm>
            <a:off x="109728" y="6596390"/>
            <a:ext cx="10104120" cy="261610"/>
          </a:xfrm>
          <a:prstGeom prst="rect">
            <a:avLst/>
          </a:prstGeom>
          <a:noFill/>
        </p:spPr>
        <p:txBody>
          <a:bodyPr wrap="square" rtlCol="0">
            <a:spAutoFit/>
          </a:bodyPr>
          <a:lstStyle/>
          <a:p>
            <a:r>
              <a:rPr lang="de-DE" sz="1100" u="sng" dirty="0" smtClean="0">
                <a:effectLst/>
                <a:latin typeface="Calibri" panose="020F0502020204030204" pitchFamily="34" charset="0"/>
                <a:ea typeface="Calibri" panose="020F0502020204030204" pitchFamily="34" charset="0"/>
                <a:cs typeface="Times New Roman" panose="02020603050405020304" pitchFamily="18" charset="0"/>
                <a:hlinkClick r:id="rId3"/>
              </a:rPr>
              <a:t>https://commons.wikimedia.org/wiki/File:Verlauf_einer_HIV_Infektion1.svg</a:t>
            </a:r>
            <a:r>
              <a:rPr lang="de-DE" sz="1100" u="sng" dirty="0">
                <a:latin typeface="Calibri" panose="020F0502020204030204" pitchFamily="34" charset="0"/>
                <a:ea typeface="Calibri" panose="020F0502020204030204" pitchFamily="34" charset="0"/>
                <a:cs typeface="Times New Roman" panose="02020603050405020304" pitchFamily="18" charset="0"/>
              </a:rPr>
              <a:t>, CC0 </a:t>
            </a:r>
            <a:r>
              <a:rPr lang="de-DE" sz="1100" u="sng" dirty="0" smtClean="0">
                <a:latin typeface="Calibri" panose="020F0502020204030204" pitchFamily="34" charset="0"/>
                <a:ea typeface="Calibri" panose="020F0502020204030204" pitchFamily="34" charset="0"/>
                <a:cs typeface="Times New Roman" panose="02020603050405020304" pitchFamily="18" charset="0"/>
              </a:rPr>
              <a:t>1.0, Thomas </a:t>
            </a:r>
            <a:r>
              <a:rPr lang="de-DE" sz="1100" u="sng" dirty="0" err="1">
                <a:latin typeface="Calibri" panose="020F0502020204030204" pitchFamily="34" charset="0"/>
                <a:ea typeface="Calibri" panose="020F0502020204030204" pitchFamily="34" charset="0"/>
                <a:cs typeface="Times New Roman" panose="02020603050405020304" pitchFamily="18" charset="0"/>
              </a:rPr>
              <a:t>Splettstößer</a:t>
            </a:r>
            <a:endParaRPr lang="de-DE" sz="1100" dirty="0"/>
          </a:p>
        </p:txBody>
      </p:sp>
    </p:spTree>
    <p:extLst>
      <p:ext uri="{BB962C8B-B14F-4D97-AF65-F5344CB8AC3E}">
        <p14:creationId xmlns:p14="http://schemas.microsoft.com/office/powerpoint/2010/main" val="344195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ED6FF3-7D13-452E-9708-123E1084C90E}"/>
              </a:ext>
            </a:extLst>
          </p:cNvPr>
          <p:cNvSpPr>
            <a:spLocks noGrp="1"/>
          </p:cNvSpPr>
          <p:nvPr>
            <p:ph type="title"/>
          </p:nvPr>
        </p:nvSpPr>
        <p:spPr>
          <a:xfrm>
            <a:off x="838200" y="365125"/>
            <a:ext cx="5803232" cy="1325563"/>
          </a:xfrm>
        </p:spPr>
        <p:txBody>
          <a:bodyPr/>
          <a:lstStyle/>
          <a:p>
            <a:r>
              <a:rPr lang="de-DE" dirty="0">
                <a:solidFill>
                  <a:schemeClr val="accent1"/>
                </a:solidFill>
              </a:rPr>
              <a:t>Virus - ein Lebewesen? </a:t>
            </a:r>
            <a:endParaRPr lang="de-DE" dirty="0"/>
          </a:p>
        </p:txBody>
      </p:sp>
      <p:sp>
        <p:nvSpPr>
          <p:cNvPr id="3" name="Inhaltsplatzhalter 2">
            <a:extLst>
              <a:ext uri="{FF2B5EF4-FFF2-40B4-BE49-F238E27FC236}">
                <a16:creationId xmlns:a16="http://schemas.microsoft.com/office/drawing/2014/main" id="{1477ABAC-07E6-42FC-ADEB-9349081587E4}"/>
              </a:ext>
            </a:extLst>
          </p:cNvPr>
          <p:cNvSpPr>
            <a:spLocks noGrp="1"/>
          </p:cNvSpPr>
          <p:nvPr>
            <p:ph idx="1"/>
          </p:nvPr>
        </p:nvSpPr>
        <p:spPr/>
        <p:txBody>
          <a:bodyPr/>
          <a:lstStyle/>
          <a:p>
            <a:r>
              <a:rPr lang="de-DE" dirty="0">
                <a:solidFill>
                  <a:schemeClr val="accent1"/>
                </a:solidFill>
              </a:rPr>
              <a:t>Wie vermehrt sich ein Virus?</a:t>
            </a:r>
          </a:p>
          <a:p>
            <a:pPr lvl="1"/>
            <a:r>
              <a:rPr lang="de-DE" dirty="0"/>
              <a:t>benötigt Wirtszelle</a:t>
            </a:r>
          </a:p>
          <a:p>
            <a:pPr marL="457200" lvl="1" indent="0">
              <a:buNone/>
            </a:pPr>
            <a:r>
              <a:rPr lang="de-DE" dirty="0"/>
              <a:t>-&gt; zerstört anschließend Wirtszelle</a:t>
            </a:r>
          </a:p>
          <a:p>
            <a:pPr lvl="1"/>
            <a:endParaRPr lang="de-DE" dirty="0"/>
          </a:p>
          <a:p>
            <a:r>
              <a:rPr lang="de-DE" dirty="0">
                <a:solidFill>
                  <a:schemeClr val="accent1"/>
                </a:solidFill>
              </a:rPr>
              <a:t>Welche Wirtszellen greift das HI-Virus an?</a:t>
            </a:r>
          </a:p>
          <a:p>
            <a:pPr lvl="1"/>
            <a:r>
              <a:rPr lang="de-DE" dirty="0">
                <a:solidFill>
                  <a:srgbClr val="FF0000"/>
                </a:solidFill>
              </a:rPr>
              <a:t>T-Helferzellen, welche eine zentrale Rolle im Immunsystem haben</a:t>
            </a:r>
          </a:p>
          <a:p>
            <a:pPr marL="457200" lvl="1" indent="0">
              <a:buNone/>
            </a:pPr>
            <a:r>
              <a:rPr lang="de-DE" dirty="0">
                <a:solidFill>
                  <a:srgbClr val="FF0000"/>
                </a:solidFill>
              </a:rPr>
              <a:t>-&gt; Immundefizienz</a:t>
            </a:r>
          </a:p>
          <a:p>
            <a:pPr lvl="2"/>
            <a:endParaRPr lang="de-DE" dirty="0"/>
          </a:p>
          <a:p>
            <a:pPr lvl="2"/>
            <a:endParaRPr lang="de-DE" dirty="0"/>
          </a:p>
        </p:txBody>
      </p:sp>
      <p:sp>
        <p:nvSpPr>
          <p:cNvPr id="1215" name="Rectangle 1214">
            <a:extLst>
              <a:ext uri="{FF2B5EF4-FFF2-40B4-BE49-F238E27FC236}">
                <a16:creationId xmlns:a16="http://schemas.microsoft.com/office/drawing/2014/main" id="{8C19648F-9702-436E-B72F-21D14B3F04C2}"/>
              </a:ext>
            </a:extLst>
          </p:cNvPr>
          <p:cNvSpPr>
            <a:spLocks noChangeArrowheads="1"/>
          </p:cNvSpPr>
          <p:nvPr/>
        </p:nvSpPr>
        <p:spPr bwMode="auto">
          <a:xfrm>
            <a:off x="152400" y="685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800" b="0" i="0" u="none" strike="noStrike" cap="none" normalizeH="0" baseline="0">
                <a:ln>
                  <a:noFill/>
                </a:ln>
                <a:solidFill>
                  <a:schemeClr val="tx1"/>
                </a:solidFill>
                <a:effectLst/>
                <a:latin typeface="Arial" panose="020B0604020202020204" pitchFamily="34" charset="0"/>
              </a:rPr>
              <a:t/>
            </a:r>
            <a:br>
              <a:rPr kumimoji="0" lang="de-DE" altLang="de-DE" sz="1800" b="0" i="0" u="none" strike="noStrike" cap="none" normalizeH="0" baseline="0">
                <a:ln>
                  <a:noFill/>
                </a:ln>
                <a:solidFill>
                  <a:schemeClr val="tx1"/>
                </a:solidFill>
                <a:effectLst/>
                <a:latin typeface="Arial" panose="020B0604020202020204" pitchFamily="34" charset="0"/>
              </a:rPr>
            </a:br>
            <a:endParaRPr kumimoji="0" lang="de-DE" altLang="de-DE"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1217" name="Rectangle 1217">
            <a:extLst>
              <a:ext uri="{FF2B5EF4-FFF2-40B4-BE49-F238E27FC236}">
                <a16:creationId xmlns:a16="http://schemas.microsoft.com/office/drawing/2014/main" id="{2E133902-E2A7-44B7-881D-7EC17E5465AC}"/>
              </a:ext>
            </a:extLst>
          </p:cNvPr>
          <p:cNvSpPr>
            <a:spLocks noChangeArrowheads="1"/>
          </p:cNvSpPr>
          <p:nvPr/>
        </p:nvSpPr>
        <p:spPr bwMode="auto">
          <a:xfrm>
            <a:off x="152400" y="685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1800" b="0" i="0" u="none" strike="noStrike" cap="none" normalizeH="0" baseline="0">
                <a:ln>
                  <a:noFill/>
                </a:ln>
                <a:solidFill>
                  <a:schemeClr val="tx1"/>
                </a:solidFill>
                <a:effectLst/>
                <a:latin typeface="Arial" panose="020B0604020202020204" pitchFamily="34" charset="0"/>
              </a:rPr>
              <a:t/>
            </a:r>
            <a:br>
              <a:rPr kumimoji="0" lang="de-DE" altLang="de-DE" sz="1800" b="0" i="0" u="none" strike="noStrike" cap="none" normalizeH="0" baseline="0">
                <a:ln>
                  <a:noFill/>
                </a:ln>
                <a:solidFill>
                  <a:schemeClr val="tx1"/>
                </a:solidFill>
                <a:effectLst/>
                <a:latin typeface="Arial" panose="020B0604020202020204" pitchFamily="34" charset="0"/>
              </a:rPr>
            </a:br>
            <a:endParaRPr kumimoji="0" lang="de-DE" altLang="de-DE"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a:ln>
                <a:noFill/>
              </a:ln>
              <a:solidFill>
                <a:schemeClr val="tx1"/>
              </a:solidFill>
              <a:effectLst/>
              <a:latin typeface="Arial" panose="020B0604020202020204" pitchFamily="34" charset="0"/>
            </a:endParaRPr>
          </a:p>
        </p:txBody>
      </p:sp>
      <p:sp>
        <p:nvSpPr>
          <p:cNvPr id="1218" name="Rectangle 1221">
            <a:extLst>
              <a:ext uri="{FF2B5EF4-FFF2-40B4-BE49-F238E27FC236}">
                <a16:creationId xmlns:a16="http://schemas.microsoft.com/office/drawing/2014/main" id="{A37F81E9-0895-48B2-8597-2851C2855EB8}"/>
              </a:ext>
            </a:extLst>
          </p:cNvPr>
          <p:cNvSpPr>
            <a:spLocks noChangeArrowheads="1"/>
          </p:cNvSpPr>
          <p:nvPr/>
        </p:nvSpPr>
        <p:spPr bwMode="auto">
          <a:xfrm>
            <a:off x="152400" y="609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sp>
        <p:nvSpPr>
          <p:cNvPr id="1220" name="Rectangle 1223">
            <a:extLst>
              <a:ext uri="{FF2B5EF4-FFF2-40B4-BE49-F238E27FC236}">
                <a16:creationId xmlns:a16="http://schemas.microsoft.com/office/drawing/2014/main" id="{E72E016B-67F0-453F-94E8-5E18571A7DDE}"/>
              </a:ext>
            </a:extLst>
          </p:cNvPr>
          <p:cNvSpPr>
            <a:spLocks noChangeArrowheads="1"/>
          </p:cNvSpPr>
          <p:nvPr/>
        </p:nvSpPr>
        <p:spPr bwMode="auto">
          <a:xfrm>
            <a:off x="152400" y="685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9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a:ln>
                <a:noFill/>
              </a:ln>
              <a:solidFill>
                <a:schemeClr val="tx1"/>
              </a:solidFill>
              <a:effectLst/>
              <a:latin typeface="Arial" panose="020B0604020202020204" pitchFamily="34" charset="0"/>
            </a:endParaRPr>
          </a:p>
        </p:txBody>
      </p:sp>
      <p:grpSp>
        <p:nvGrpSpPr>
          <p:cNvPr id="1624" name="Gruppieren 1623">
            <a:extLst>
              <a:ext uri="{FF2B5EF4-FFF2-40B4-BE49-F238E27FC236}">
                <a16:creationId xmlns:a16="http://schemas.microsoft.com/office/drawing/2014/main" id="{D9B539A4-4CBE-467F-A2E1-AB94B2B79E96}"/>
              </a:ext>
            </a:extLst>
          </p:cNvPr>
          <p:cNvGrpSpPr/>
          <p:nvPr/>
        </p:nvGrpSpPr>
        <p:grpSpPr>
          <a:xfrm>
            <a:off x="5671820" y="1690688"/>
            <a:ext cx="6520180" cy="1271905"/>
            <a:chOff x="5671820" y="1690688"/>
            <a:chExt cx="6520180" cy="1271905"/>
          </a:xfrm>
        </p:grpSpPr>
        <p:sp>
          <p:nvSpPr>
            <p:cNvPr id="815" name="Ellipse 814">
              <a:extLst>
                <a:ext uri="{FF2B5EF4-FFF2-40B4-BE49-F238E27FC236}">
                  <a16:creationId xmlns:a16="http://schemas.microsoft.com/office/drawing/2014/main" id="{B92FD547-785F-45E3-A4A0-8D0EEB1E9E7D}"/>
                </a:ext>
              </a:extLst>
            </p:cNvPr>
            <p:cNvSpPr/>
            <p:nvPr/>
          </p:nvSpPr>
          <p:spPr>
            <a:xfrm>
              <a:off x="9142730" y="2544763"/>
              <a:ext cx="335915" cy="234315"/>
            </a:xfrm>
            <a:prstGeom prst="ellipse">
              <a:avLst/>
            </a:prstGeom>
            <a:noFill/>
            <a:ln w="63500"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16" name="Ellipse 815">
              <a:extLst>
                <a:ext uri="{FF2B5EF4-FFF2-40B4-BE49-F238E27FC236}">
                  <a16:creationId xmlns:a16="http://schemas.microsoft.com/office/drawing/2014/main" id="{C42462D0-0423-4C69-93D0-07B1A100ADE1}"/>
                </a:ext>
              </a:extLst>
            </p:cNvPr>
            <p:cNvSpPr/>
            <p:nvPr/>
          </p:nvSpPr>
          <p:spPr>
            <a:xfrm>
              <a:off x="7922260" y="2024063"/>
              <a:ext cx="1928495" cy="936625"/>
            </a:xfrm>
            <a:prstGeom prst="ellipse">
              <a:avLst/>
            </a:prstGeom>
            <a:noFill/>
            <a:ln w="63500"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817" name="Gruppieren 816">
              <a:extLst>
                <a:ext uri="{FF2B5EF4-FFF2-40B4-BE49-F238E27FC236}">
                  <a16:creationId xmlns:a16="http://schemas.microsoft.com/office/drawing/2014/main" id="{29D8E833-0FE0-4BBC-8EC8-D8AD4238F5D5}"/>
                </a:ext>
              </a:extLst>
            </p:cNvPr>
            <p:cNvGrpSpPr/>
            <p:nvPr/>
          </p:nvGrpSpPr>
          <p:grpSpPr>
            <a:xfrm rot="1661338">
              <a:off x="8877300" y="2522538"/>
              <a:ext cx="36195" cy="46990"/>
              <a:chOff x="0" y="0"/>
              <a:chExt cx="290945" cy="380010"/>
            </a:xfrm>
          </p:grpSpPr>
          <p:sp>
            <p:nvSpPr>
              <p:cNvPr id="818" name="Rechteck: abgerundete Ecken 817">
                <a:extLst>
                  <a:ext uri="{FF2B5EF4-FFF2-40B4-BE49-F238E27FC236}">
                    <a16:creationId xmlns:a16="http://schemas.microsoft.com/office/drawing/2014/main" id="{74F2C092-A2AE-484D-93CC-A9003F339EBC}"/>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19" name="Ellipse 818">
                <a:extLst>
                  <a:ext uri="{FF2B5EF4-FFF2-40B4-BE49-F238E27FC236}">
                    <a16:creationId xmlns:a16="http://schemas.microsoft.com/office/drawing/2014/main" id="{5A7FC311-171E-42A3-9166-2243ACF2790A}"/>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20" name="Gruppieren 819">
              <a:extLst>
                <a:ext uri="{FF2B5EF4-FFF2-40B4-BE49-F238E27FC236}">
                  <a16:creationId xmlns:a16="http://schemas.microsoft.com/office/drawing/2014/main" id="{72CFAE30-80A2-452B-BA64-44D78D5E1427}"/>
                </a:ext>
              </a:extLst>
            </p:cNvPr>
            <p:cNvGrpSpPr/>
            <p:nvPr/>
          </p:nvGrpSpPr>
          <p:grpSpPr>
            <a:xfrm rot="12376221">
              <a:off x="8822055" y="2584133"/>
              <a:ext cx="36195" cy="46990"/>
              <a:chOff x="0" y="0"/>
              <a:chExt cx="290945" cy="380010"/>
            </a:xfrm>
          </p:grpSpPr>
          <p:sp>
            <p:nvSpPr>
              <p:cNvPr id="821" name="Rechteck: abgerundete Ecken 820">
                <a:extLst>
                  <a:ext uri="{FF2B5EF4-FFF2-40B4-BE49-F238E27FC236}">
                    <a16:creationId xmlns:a16="http://schemas.microsoft.com/office/drawing/2014/main" id="{A5C3673B-CC86-46BF-B1B4-CEABE4831FA3}"/>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22" name="Ellipse 821">
                <a:extLst>
                  <a:ext uri="{FF2B5EF4-FFF2-40B4-BE49-F238E27FC236}">
                    <a16:creationId xmlns:a16="http://schemas.microsoft.com/office/drawing/2014/main" id="{13FDA635-1252-42D5-BB32-1F067869ABA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23" name="Gruppieren 822">
              <a:extLst>
                <a:ext uri="{FF2B5EF4-FFF2-40B4-BE49-F238E27FC236}">
                  <a16:creationId xmlns:a16="http://schemas.microsoft.com/office/drawing/2014/main" id="{B70EBF4A-3067-4026-858F-6257207CEDDC}"/>
                </a:ext>
              </a:extLst>
            </p:cNvPr>
            <p:cNvGrpSpPr/>
            <p:nvPr/>
          </p:nvGrpSpPr>
          <p:grpSpPr>
            <a:xfrm>
              <a:off x="8736965" y="2481263"/>
              <a:ext cx="36195" cy="46990"/>
              <a:chOff x="0" y="0"/>
              <a:chExt cx="290945" cy="380010"/>
            </a:xfrm>
          </p:grpSpPr>
          <p:sp>
            <p:nvSpPr>
              <p:cNvPr id="824" name="Rechteck: abgerundete Ecken 823">
                <a:extLst>
                  <a:ext uri="{FF2B5EF4-FFF2-40B4-BE49-F238E27FC236}">
                    <a16:creationId xmlns:a16="http://schemas.microsoft.com/office/drawing/2014/main" id="{4CBB932D-83CB-4BCB-BE62-1BD77EAE5E8B}"/>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25" name="Ellipse 824">
                <a:extLst>
                  <a:ext uri="{FF2B5EF4-FFF2-40B4-BE49-F238E27FC236}">
                    <a16:creationId xmlns:a16="http://schemas.microsoft.com/office/drawing/2014/main" id="{A1653B76-1AE2-49AC-9121-D65FA2A5037D}"/>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26" name="Gruppieren 825">
              <a:extLst>
                <a:ext uri="{FF2B5EF4-FFF2-40B4-BE49-F238E27FC236}">
                  <a16:creationId xmlns:a16="http://schemas.microsoft.com/office/drawing/2014/main" id="{C4E6CE5B-2DF3-4482-B090-F86C6C8D40CE}"/>
                </a:ext>
              </a:extLst>
            </p:cNvPr>
            <p:cNvGrpSpPr/>
            <p:nvPr/>
          </p:nvGrpSpPr>
          <p:grpSpPr>
            <a:xfrm rot="19774557">
              <a:off x="8633460" y="2500313"/>
              <a:ext cx="36195" cy="46990"/>
              <a:chOff x="0" y="0"/>
              <a:chExt cx="290945" cy="380010"/>
            </a:xfrm>
          </p:grpSpPr>
          <p:sp>
            <p:nvSpPr>
              <p:cNvPr id="827" name="Rechteck: abgerundete Ecken 826">
                <a:extLst>
                  <a:ext uri="{FF2B5EF4-FFF2-40B4-BE49-F238E27FC236}">
                    <a16:creationId xmlns:a16="http://schemas.microsoft.com/office/drawing/2014/main" id="{189A4907-5B50-4AB7-884D-F8A0BFC93FC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28" name="Ellipse 827">
                <a:extLst>
                  <a:ext uri="{FF2B5EF4-FFF2-40B4-BE49-F238E27FC236}">
                    <a16:creationId xmlns:a16="http://schemas.microsoft.com/office/drawing/2014/main" id="{8A19D355-9E57-4F8C-B203-94BCA607B482}"/>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29" name="Gruppieren 828">
              <a:extLst>
                <a:ext uri="{FF2B5EF4-FFF2-40B4-BE49-F238E27FC236}">
                  <a16:creationId xmlns:a16="http://schemas.microsoft.com/office/drawing/2014/main" id="{A384CDA4-C9FF-4D4E-AD47-E2078F0CA12C}"/>
                </a:ext>
              </a:extLst>
            </p:cNvPr>
            <p:cNvGrpSpPr/>
            <p:nvPr/>
          </p:nvGrpSpPr>
          <p:grpSpPr>
            <a:xfrm rot="16200000">
              <a:off x="8547100" y="2627948"/>
              <a:ext cx="36195" cy="47625"/>
              <a:chOff x="0" y="0"/>
              <a:chExt cx="290945" cy="380010"/>
            </a:xfrm>
          </p:grpSpPr>
          <p:sp>
            <p:nvSpPr>
              <p:cNvPr id="830" name="Rechteck: abgerundete Ecken 829">
                <a:extLst>
                  <a:ext uri="{FF2B5EF4-FFF2-40B4-BE49-F238E27FC236}">
                    <a16:creationId xmlns:a16="http://schemas.microsoft.com/office/drawing/2014/main" id="{276D842B-D62A-4F36-9A1E-5CFE9137592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31" name="Ellipse 830">
                <a:extLst>
                  <a:ext uri="{FF2B5EF4-FFF2-40B4-BE49-F238E27FC236}">
                    <a16:creationId xmlns:a16="http://schemas.microsoft.com/office/drawing/2014/main" id="{A67A0B34-A2A8-482E-BDD9-781E46F2EB1B}"/>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32" name="Gruppieren 831">
              <a:extLst>
                <a:ext uri="{FF2B5EF4-FFF2-40B4-BE49-F238E27FC236}">
                  <a16:creationId xmlns:a16="http://schemas.microsoft.com/office/drawing/2014/main" id="{BAA04425-1C63-4C4D-9BE2-E3C4073EA43A}"/>
                </a:ext>
              </a:extLst>
            </p:cNvPr>
            <p:cNvGrpSpPr/>
            <p:nvPr/>
          </p:nvGrpSpPr>
          <p:grpSpPr>
            <a:xfrm rot="5400000">
              <a:off x="8897620" y="2480628"/>
              <a:ext cx="36195" cy="47625"/>
              <a:chOff x="0" y="0"/>
              <a:chExt cx="290945" cy="380010"/>
            </a:xfrm>
          </p:grpSpPr>
          <p:sp>
            <p:nvSpPr>
              <p:cNvPr id="833" name="Rechteck: abgerundete Ecken 832">
                <a:extLst>
                  <a:ext uri="{FF2B5EF4-FFF2-40B4-BE49-F238E27FC236}">
                    <a16:creationId xmlns:a16="http://schemas.microsoft.com/office/drawing/2014/main" id="{2BAFBA4B-69D1-4E6E-8586-14A23289046E}"/>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34" name="Ellipse 833">
                <a:extLst>
                  <a:ext uri="{FF2B5EF4-FFF2-40B4-BE49-F238E27FC236}">
                    <a16:creationId xmlns:a16="http://schemas.microsoft.com/office/drawing/2014/main" id="{F60C9C35-D8BC-4949-850F-60F390D53C48}"/>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cxnSp>
          <p:nvCxnSpPr>
            <p:cNvPr id="835" name="Verbinder: gekrümmt 834">
              <a:extLst>
                <a:ext uri="{FF2B5EF4-FFF2-40B4-BE49-F238E27FC236}">
                  <a16:creationId xmlns:a16="http://schemas.microsoft.com/office/drawing/2014/main" id="{2AC4CD8C-EA10-4656-B74F-15B6DE198F17}"/>
                </a:ext>
              </a:extLst>
            </p:cNvPr>
            <p:cNvCxnSpPr/>
            <p:nvPr/>
          </p:nvCxnSpPr>
          <p:spPr>
            <a:xfrm>
              <a:off x="8671560" y="2613343"/>
              <a:ext cx="40640" cy="27940"/>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836" name="Ellipse 835">
              <a:extLst>
                <a:ext uri="{FF2B5EF4-FFF2-40B4-BE49-F238E27FC236}">
                  <a16:creationId xmlns:a16="http://schemas.microsoft.com/office/drawing/2014/main" id="{9C2CCD5F-510C-49F6-BFB7-637D4DB0C0B6}"/>
                </a:ext>
              </a:extLst>
            </p:cNvPr>
            <p:cNvSpPr/>
            <p:nvPr/>
          </p:nvSpPr>
          <p:spPr>
            <a:xfrm>
              <a:off x="9045575" y="2587943"/>
              <a:ext cx="17780" cy="15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837" name="Verbinder: gekrümmt 836">
              <a:extLst>
                <a:ext uri="{FF2B5EF4-FFF2-40B4-BE49-F238E27FC236}">
                  <a16:creationId xmlns:a16="http://schemas.microsoft.com/office/drawing/2014/main" id="{35ADDF6A-28CB-4D92-A655-526A31266FD8}"/>
                </a:ext>
              </a:extLst>
            </p:cNvPr>
            <p:cNvCxnSpPr/>
            <p:nvPr/>
          </p:nvCxnSpPr>
          <p:spPr>
            <a:xfrm>
              <a:off x="8735695" y="2584768"/>
              <a:ext cx="40640" cy="27940"/>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838" name="Ellipse 837">
              <a:extLst>
                <a:ext uri="{FF2B5EF4-FFF2-40B4-BE49-F238E27FC236}">
                  <a16:creationId xmlns:a16="http://schemas.microsoft.com/office/drawing/2014/main" id="{4B9CCF58-D9E4-4F81-9F85-ACFCD4D9C09E}"/>
                </a:ext>
              </a:extLst>
            </p:cNvPr>
            <p:cNvSpPr/>
            <p:nvPr/>
          </p:nvSpPr>
          <p:spPr>
            <a:xfrm>
              <a:off x="8806180" y="2714308"/>
              <a:ext cx="10160" cy="10795"/>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839" name="Gerader Verbinder 838">
              <a:extLst>
                <a:ext uri="{FF2B5EF4-FFF2-40B4-BE49-F238E27FC236}">
                  <a16:creationId xmlns:a16="http://schemas.microsoft.com/office/drawing/2014/main" id="{7A17AF4E-6268-4AF6-A1EE-1334EBB14B29}"/>
                </a:ext>
              </a:extLst>
            </p:cNvPr>
            <p:cNvCxnSpPr/>
            <p:nvPr/>
          </p:nvCxnSpPr>
          <p:spPr>
            <a:xfrm>
              <a:off x="8458200" y="2608263"/>
              <a:ext cx="16510" cy="32385"/>
            </a:xfrm>
            <a:prstGeom prst="line">
              <a:avLst/>
            </a:prstGeom>
            <a:ln w="19050" cap="rnd">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40" name="Gerader Verbinder 839">
              <a:extLst>
                <a:ext uri="{FF2B5EF4-FFF2-40B4-BE49-F238E27FC236}">
                  <a16:creationId xmlns:a16="http://schemas.microsoft.com/office/drawing/2014/main" id="{BB68968C-51B7-429C-82F8-874A869AF1C3}"/>
                </a:ext>
              </a:extLst>
            </p:cNvPr>
            <p:cNvCxnSpPr/>
            <p:nvPr/>
          </p:nvCxnSpPr>
          <p:spPr>
            <a:xfrm>
              <a:off x="8503920" y="2514283"/>
              <a:ext cx="16510" cy="32385"/>
            </a:xfrm>
            <a:prstGeom prst="line">
              <a:avLst/>
            </a:prstGeom>
            <a:ln w="19050" cap="rnd">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41" name="Gerader Verbinder 840">
              <a:extLst>
                <a:ext uri="{FF2B5EF4-FFF2-40B4-BE49-F238E27FC236}">
                  <a16:creationId xmlns:a16="http://schemas.microsoft.com/office/drawing/2014/main" id="{12EA8F30-44DD-4363-91FF-FFA19503AA03}"/>
                </a:ext>
              </a:extLst>
            </p:cNvPr>
            <p:cNvCxnSpPr/>
            <p:nvPr/>
          </p:nvCxnSpPr>
          <p:spPr>
            <a:xfrm>
              <a:off x="8577580" y="2526348"/>
              <a:ext cx="16510" cy="32385"/>
            </a:xfrm>
            <a:prstGeom prst="line">
              <a:avLst/>
            </a:prstGeom>
            <a:ln w="19050" cap="rnd">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42" name="Gerader Verbinder 841">
              <a:extLst>
                <a:ext uri="{FF2B5EF4-FFF2-40B4-BE49-F238E27FC236}">
                  <a16:creationId xmlns:a16="http://schemas.microsoft.com/office/drawing/2014/main" id="{2B0C2669-470A-432B-B821-40CD9AEC5AE1}"/>
                </a:ext>
              </a:extLst>
            </p:cNvPr>
            <p:cNvCxnSpPr/>
            <p:nvPr/>
          </p:nvCxnSpPr>
          <p:spPr>
            <a:xfrm>
              <a:off x="8673465" y="2777173"/>
              <a:ext cx="16510" cy="32385"/>
            </a:xfrm>
            <a:prstGeom prst="line">
              <a:avLst/>
            </a:prstGeom>
            <a:ln w="19050" cap="rnd">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43" name="Gerader Verbinder 842">
              <a:extLst>
                <a:ext uri="{FF2B5EF4-FFF2-40B4-BE49-F238E27FC236}">
                  <a16:creationId xmlns:a16="http://schemas.microsoft.com/office/drawing/2014/main" id="{B3BBCD7C-9DF9-494C-AEEC-F0C27D262E8A}"/>
                </a:ext>
              </a:extLst>
            </p:cNvPr>
            <p:cNvCxnSpPr/>
            <p:nvPr/>
          </p:nvCxnSpPr>
          <p:spPr>
            <a:xfrm flipH="1">
              <a:off x="8913495" y="2620963"/>
              <a:ext cx="36830" cy="8255"/>
            </a:xfrm>
            <a:prstGeom prst="line">
              <a:avLst/>
            </a:prstGeom>
            <a:ln w="15875" cap="rnd">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844" name="Gruppieren 843">
              <a:extLst>
                <a:ext uri="{FF2B5EF4-FFF2-40B4-BE49-F238E27FC236}">
                  <a16:creationId xmlns:a16="http://schemas.microsoft.com/office/drawing/2014/main" id="{20D9F48C-EAE2-430A-B4F1-841F87B4A271}"/>
                </a:ext>
              </a:extLst>
            </p:cNvPr>
            <p:cNvGrpSpPr/>
            <p:nvPr/>
          </p:nvGrpSpPr>
          <p:grpSpPr>
            <a:xfrm rot="17937964">
              <a:off x="8461375" y="2417763"/>
              <a:ext cx="36195" cy="47625"/>
              <a:chOff x="0" y="0"/>
              <a:chExt cx="290945" cy="380010"/>
            </a:xfrm>
          </p:grpSpPr>
          <p:sp>
            <p:nvSpPr>
              <p:cNvPr id="845" name="Rechteck: abgerundete Ecken 844">
                <a:extLst>
                  <a:ext uri="{FF2B5EF4-FFF2-40B4-BE49-F238E27FC236}">
                    <a16:creationId xmlns:a16="http://schemas.microsoft.com/office/drawing/2014/main" id="{084D3776-DB61-4A72-A23C-217A4F88575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46" name="Ellipse 845">
                <a:extLst>
                  <a:ext uri="{FF2B5EF4-FFF2-40B4-BE49-F238E27FC236}">
                    <a16:creationId xmlns:a16="http://schemas.microsoft.com/office/drawing/2014/main" id="{390FF479-FA46-4E0D-B2D0-4494FE94D8D2}"/>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cxnSp>
          <p:nvCxnSpPr>
            <p:cNvPr id="847" name="Gerader Verbinder 846">
              <a:extLst>
                <a:ext uri="{FF2B5EF4-FFF2-40B4-BE49-F238E27FC236}">
                  <a16:creationId xmlns:a16="http://schemas.microsoft.com/office/drawing/2014/main" id="{CA363797-2FD4-467C-A3C4-232D4CCB5021}"/>
                </a:ext>
              </a:extLst>
            </p:cNvPr>
            <p:cNvCxnSpPr/>
            <p:nvPr/>
          </p:nvCxnSpPr>
          <p:spPr>
            <a:xfrm flipH="1">
              <a:off x="8623300" y="2710498"/>
              <a:ext cx="36830" cy="8255"/>
            </a:xfrm>
            <a:prstGeom prst="line">
              <a:avLst/>
            </a:prstGeom>
            <a:ln w="15875" cap="rnd">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848" name="Gruppieren 847">
              <a:extLst>
                <a:ext uri="{FF2B5EF4-FFF2-40B4-BE49-F238E27FC236}">
                  <a16:creationId xmlns:a16="http://schemas.microsoft.com/office/drawing/2014/main" id="{8618FC43-3FE5-4C80-815B-46FD42EBDDB9}"/>
                </a:ext>
              </a:extLst>
            </p:cNvPr>
            <p:cNvGrpSpPr/>
            <p:nvPr/>
          </p:nvGrpSpPr>
          <p:grpSpPr>
            <a:xfrm rot="7163255">
              <a:off x="8996680" y="2389188"/>
              <a:ext cx="36195" cy="47625"/>
              <a:chOff x="0" y="0"/>
              <a:chExt cx="290945" cy="380010"/>
            </a:xfrm>
          </p:grpSpPr>
          <p:sp>
            <p:nvSpPr>
              <p:cNvPr id="849" name="Rechteck: abgerundete Ecken 848">
                <a:extLst>
                  <a:ext uri="{FF2B5EF4-FFF2-40B4-BE49-F238E27FC236}">
                    <a16:creationId xmlns:a16="http://schemas.microsoft.com/office/drawing/2014/main" id="{D120751A-8E09-4266-AB50-100B5337373A}"/>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50" name="Ellipse 849">
                <a:extLst>
                  <a:ext uri="{FF2B5EF4-FFF2-40B4-BE49-F238E27FC236}">
                    <a16:creationId xmlns:a16="http://schemas.microsoft.com/office/drawing/2014/main" id="{3ED4DF0D-B5CA-4903-91F8-93BDCAEEF008}"/>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51" name="Gruppieren 850">
              <a:extLst>
                <a:ext uri="{FF2B5EF4-FFF2-40B4-BE49-F238E27FC236}">
                  <a16:creationId xmlns:a16="http://schemas.microsoft.com/office/drawing/2014/main" id="{76362125-B96D-4464-A501-7B8E441C95C3}"/>
                </a:ext>
              </a:extLst>
            </p:cNvPr>
            <p:cNvGrpSpPr/>
            <p:nvPr/>
          </p:nvGrpSpPr>
          <p:grpSpPr>
            <a:xfrm rot="3239136">
              <a:off x="8681720" y="2223453"/>
              <a:ext cx="36195" cy="47625"/>
              <a:chOff x="0" y="0"/>
              <a:chExt cx="290945" cy="380010"/>
            </a:xfrm>
          </p:grpSpPr>
          <p:sp>
            <p:nvSpPr>
              <p:cNvPr id="852" name="Rechteck: abgerundete Ecken 851">
                <a:extLst>
                  <a:ext uri="{FF2B5EF4-FFF2-40B4-BE49-F238E27FC236}">
                    <a16:creationId xmlns:a16="http://schemas.microsoft.com/office/drawing/2014/main" id="{EF869F35-49AE-42F3-8C96-4FC0F9B7524D}"/>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53" name="Ellipse 852">
                <a:extLst>
                  <a:ext uri="{FF2B5EF4-FFF2-40B4-BE49-F238E27FC236}">
                    <a16:creationId xmlns:a16="http://schemas.microsoft.com/office/drawing/2014/main" id="{1264A704-89CA-4588-B85C-18E5DE417AD0}"/>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54" name="Gruppieren 853">
              <a:extLst>
                <a:ext uri="{FF2B5EF4-FFF2-40B4-BE49-F238E27FC236}">
                  <a16:creationId xmlns:a16="http://schemas.microsoft.com/office/drawing/2014/main" id="{21BD143E-1D21-4C31-816E-A646CB69D03C}"/>
                </a:ext>
              </a:extLst>
            </p:cNvPr>
            <p:cNvGrpSpPr/>
            <p:nvPr/>
          </p:nvGrpSpPr>
          <p:grpSpPr>
            <a:xfrm rot="10800000">
              <a:off x="8811260" y="2363153"/>
              <a:ext cx="36195" cy="46990"/>
              <a:chOff x="0" y="0"/>
              <a:chExt cx="290945" cy="380010"/>
            </a:xfrm>
          </p:grpSpPr>
          <p:sp>
            <p:nvSpPr>
              <p:cNvPr id="855" name="Rechteck: abgerundete Ecken 854">
                <a:extLst>
                  <a:ext uri="{FF2B5EF4-FFF2-40B4-BE49-F238E27FC236}">
                    <a16:creationId xmlns:a16="http://schemas.microsoft.com/office/drawing/2014/main" id="{C6AA5788-7C06-4420-9B5F-8F58C08202C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56" name="Ellipse 855">
                <a:extLst>
                  <a:ext uri="{FF2B5EF4-FFF2-40B4-BE49-F238E27FC236}">
                    <a16:creationId xmlns:a16="http://schemas.microsoft.com/office/drawing/2014/main" id="{47C88F7D-4315-4D27-A532-771259B6CBB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cxnSp>
          <p:nvCxnSpPr>
            <p:cNvPr id="857" name="Gerader Verbinder 856">
              <a:extLst>
                <a:ext uri="{FF2B5EF4-FFF2-40B4-BE49-F238E27FC236}">
                  <a16:creationId xmlns:a16="http://schemas.microsoft.com/office/drawing/2014/main" id="{A8920726-B9B5-4D3E-B594-82D931900911}"/>
                </a:ext>
              </a:extLst>
            </p:cNvPr>
            <p:cNvCxnSpPr/>
            <p:nvPr/>
          </p:nvCxnSpPr>
          <p:spPr>
            <a:xfrm flipH="1">
              <a:off x="8946515" y="2737803"/>
              <a:ext cx="36830" cy="8255"/>
            </a:xfrm>
            <a:prstGeom prst="line">
              <a:avLst/>
            </a:prstGeom>
            <a:ln w="15875" cap="rnd">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858" name="Gruppieren 857">
              <a:extLst>
                <a:ext uri="{FF2B5EF4-FFF2-40B4-BE49-F238E27FC236}">
                  <a16:creationId xmlns:a16="http://schemas.microsoft.com/office/drawing/2014/main" id="{C63C45C5-DFF9-4CB9-9DCD-9F0708E16F2D}"/>
                </a:ext>
              </a:extLst>
            </p:cNvPr>
            <p:cNvGrpSpPr/>
            <p:nvPr/>
          </p:nvGrpSpPr>
          <p:grpSpPr>
            <a:xfrm rot="9246234">
              <a:off x="8900160" y="2384108"/>
              <a:ext cx="36195" cy="46990"/>
              <a:chOff x="0" y="0"/>
              <a:chExt cx="290945" cy="380010"/>
            </a:xfrm>
          </p:grpSpPr>
          <p:sp>
            <p:nvSpPr>
              <p:cNvPr id="859" name="Rechteck: abgerundete Ecken 858">
                <a:extLst>
                  <a:ext uri="{FF2B5EF4-FFF2-40B4-BE49-F238E27FC236}">
                    <a16:creationId xmlns:a16="http://schemas.microsoft.com/office/drawing/2014/main" id="{E0BCA33E-0A12-43C0-847B-2FE8CC0F788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60" name="Ellipse 859">
                <a:extLst>
                  <a:ext uri="{FF2B5EF4-FFF2-40B4-BE49-F238E27FC236}">
                    <a16:creationId xmlns:a16="http://schemas.microsoft.com/office/drawing/2014/main" id="{1FA85CB3-2068-4828-8301-E9590F2F81BE}"/>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cxnSp>
          <p:nvCxnSpPr>
            <p:cNvPr id="861" name="Gerader Verbinder 860">
              <a:extLst>
                <a:ext uri="{FF2B5EF4-FFF2-40B4-BE49-F238E27FC236}">
                  <a16:creationId xmlns:a16="http://schemas.microsoft.com/office/drawing/2014/main" id="{21B3C7FA-E717-4E72-80B3-D08E22CD297A}"/>
                </a:ext>
              </a:extLst>
            </p:cNvPr>
            <p:cNvCxnSpPr/>
            <p:nvPr/>
          </p:nvCxnSpPr>
          <p:spPr>
            <a:xfrm flipH="1">
              <a:off x="8693150" y="2705418"/>
              <a:ext cx="36830" cy="8255"/>
            </a:xfrm>
            <a:prstGeom prst="line">
              <a:avLst/>
            </a:prstGeom>
            <a:ln w="15875" cap="rnd">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862" name="Gruppieren 861">
              <a:extLst>
                <a:ext uri="{FF2B5EF4-FFF2-40B4-BE49-F238E27FC236}">
                  <a16:creationId xmlns:a16="http://schemas.microsoft.com/office/drawing/2014/main" id="{4E839384-2B74-4FF7-916D-0A385C993147}"/>
                </a:ext>
              </a:extLst>
            </p:cNvPr>
            <p:cNvGrpSpPr/>
            <p:nvPr/>
          </p:nvGrpSpPr>
          <p:grpSpPr>
            <a:xfrm rot="13816803">
              <a:off x="8622030" y="2427288"/>
              <a:ext cx="36195" cy="47625"/>
              <a:chOff x="0" y="0"/>
              <a:chExt cx="290945" cy="380010"/>
            </a:xfrm>
          </p:grpSpPr>
          <p:sp>
            <p:nvSpPr>
              <p:cNvPr id="863" name="Rechteck: abgerundete Ecken 862">
                <a:extLst>
                  <a:ext uri="{FF2B5EF4-FFF2-40B4-BE49-F238E27FC236}">
                    <a16:creationId xmlns:a16="http://schemas.microsoft.com/office/drawing/2014/main" id="{734E58D7-67E4-488F-A85C-795250106D57}"/>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64" name="Ellipse 863">
                <a:extLst>
                  <a:ext uri="{FF2B5EF4-FFF2-40B4-BE49-F238E27FC236}">
                    <a16:creationId xmlns:a16="http://schemas.microsoft.com/office/drawing/2014/main" id="{527BA454-C850-4F08-A809-2385579B28E8}"/>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cxnSp>
          <p:nvCxnSpPr>
            <p:cNvPr id="865" name="Verbinder: gekrümmt 864">
              <a:extLst>
                <a:ext uri="{FF2B5EF4-FFF2-40B4-BE49-F238E27FC236}">
                  <a16:creationId xmlns:a16="http://schemas.microsoft.com/office/drawing/2014/main" id="{3A554730-9C60-4AE3-B2E1-DD31B86917CB}"/>
                </a:ext>
              </a:extLst>
            </p:cNvPr>
            <p:cNvCxnSpPr/>
            <p:nvPr/>
          </p:nvCxnSpPr>
          <p:spPr>
            <a:xfrm>
              <a:off x="8394700" y="2589848"/>
              <a:ext cx="40640" cy="27940"/>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866" name="Ellipse 865">
              <a:extLst>
                <a:ext uri="{FF2B5EF4-FFF2-40B4-BE49-F238E27FC236}">
                  <a16:creationId xmlns:a16="http://schemas.microsoft.com/office/drawing/2014/main" id="{36FF1F8E-D3A0-4BE1-841A-3C02BA6A17D5}"/>
                </a:ext>
              </a:extLst>
            </p:cNvPr>
            <p:cNvSpPr/>
            <p:nvPr/>
          </p:nvSpPr>
          <p:spPr>
            <a:xfrm>
              <a:off x="8485505" y="2371408"/>
              <a:ext cx="17780" cy="1143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867" name="Verbinder: gekrümmt 866">
              <a:extLst>
                <a:ext uri="{FF2B5EF4-FFF2-40B4-BE49-F238E27FC236}">
                  <a16:creationId xmlns:a16="http://schemas.microsoft.com/office/drawing/2014/main" id="{9EB67519-87AC-4D1B-A6B9-1873ABA38D9A}"/>
                </a:ext>
              </a:extLst>
            </p:cNvPr>
            <p:cNvCxnSpPr/>
            <p:nvPr/>
          </p:nvCxnSpPr>
          <p:spPr>
            <a:xfrm>
              <a:off x="8360410" y="2481263"/>
              <a:ext cx="40640" cy="27940"/>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868" name="Gruppieren 867">
              <a:extLst>
                <a:ext uri="{FF2B5EF4-FFF2-40B4-BE49-F238E27FC236}">
                  <a16:creationId xmlns:a16="http://schemas.microsoft.com/office/drawing/2014/main" id="{DC520207-4132-45B9-ABFA-14B69694A8E7}"/>
                </a:ext>
              </a:extLst>
            </p:cNvPr>
            <p:cNvGrpSpPr/>
            <p:nvPr/>
          </p:nvGrpSpPr>
          <p:grpSpPr>
            <a:xfrm>
              <a:off x="10263505" y="1690688"/>
              <a:ext cx="1928495" cy="1270000"/>
              <a:chOff x="0" y="0"/>
              <a:chExt cx="1928495" cy="1270229"/>
            </a:xfrm>
          </p:grpSpPr>
          <p:sp>
            <p:nvSpPr>
              <p:cNvPr id="869" name="Rechteck 868">
                <a:extLst>
                  <a:ext uri="{FF2B5EF4-FFF2-40B4-BE49-F238E27FC236}">
                    <a16:creationId xmlns:a16="http://schemas.microsoft.com/office/drawing/2014/main" id="{53F70D63-98F9-450F-B521-370498D9AD1F}"/>
                  </a:ext>
                </a:extLst>
              </p:cNvPr>
              <p:cNvSpPr/>
              <p:nvPr/>
            </p:nvSpPr>
            <p:spPr>
              <a:xfrm rot="20933890">
                <a:off x="399441" y="219609"/>
                <a:ext cx="819150" cy="2343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70" name="Ellipse 869">
                <a:extLst>
                  <a:ext uri="{FF2B5EF4-FFF2-40B4-BE49-F238E27FC236}">
                    <a16:creationId xmlns:a16="http://schemas.microsoft.com/office/drawing/2014/main" id="{7CE16FA3-F709-4F0C-B983-055015AB634C}"/>
                  </a:ext>
                </a:extLst>
              </p:cNvPr>
              <p:cNvSpPr/>
              <p:nvPr/>
            </p:nvSpPr>
            <p:spPr>
              <a:xfrm>
                <a:off x="0" y="333604"/>
                <a:ext cx="1928495" cy="936625"/>
              </a:xfrm>
              <a:prstGeom prst="ellipse">
                <a:avLst/>
              </a:prstGeom>
              <a:noFill/>
              <a:ln w="63500"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871" name="Gruppieren 870">
                <a:extLst>
                  <a:ext uri="{FF2B5EF4-FFF2-40B4-BE49-F238E27FC236}">
                    <a16:creationId xmlns:a16="http://schemas.microsoft.com/office/drawing/2014/main" id="{EABE78C5-82C9-4D1D-9E4B-5B0CF4B716A0}"/>
                  </a:ext>
                </a:extLst>
              </p:cNvPr>
              <p:cNvGrpSpPr/>
              <p:nvPr/>
            </p:nvGrpSpPr>
            <p:grpSpPr>
              <a:xfrm>
                <a:off x="280874" y="746151"/>
                <a:ext cx="304800" cy="282575"/>
                <a:chOff x="0" y="0"/>
                <a:chExt cx="567816" cy="546775"/>
              </a:xfrm>
            </p:grpSpPr>
            <p:sp>
              <p:nvSpPr>
                <p:cNvPr id="1099" name="Ellipse 1098">
                  <a:extLst>
                    <a:ext uri="{FF2B5EF4-FFF2-40B4-BE49-F238E27FC236}">
                      <a16:creationId xmlns:a16="http://schemas.microsoft.com/office/drawing/2014/main" id="{19A75CFC-DF44-4E10-B4C8-463DDB0E3784}"/>
                    </a:ext>
                  </a:extLst>
                </p:cNvPr>
                <p:cNvSpPr/>
                <p:nvPr/>
              </p:nvSpPr>
              <p:spPr>
                <a:xfrm>
                  <a:off x="81276" y="81307"/>
                  <a:ext cx="407199" cy="378507"/>
                </a:xfrm>
                <a:prstGeom prst="ellipse">
                  <a:avLst/>
                </a:prstGeom>
                <a:noFill/>
                <a:ln w="28575"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100" name="Gruppieren 1099">
                  <a:extLst>
                    <a:ext uri="{FF2B5EF4-FFF2-40B4-BE49-F238E27FC236}">
                      <a16:creationId xmlns:a16="http://schemas.microsoft.com/office/drawing/2014/main" id="{8BC6A9A0-D3AC-4383-8E1C-68151898ADCF}"/>
                    </a:ext>
                  </a:extLst>
                </p:cNvPr>
                <p:cNvGrpSpPr/>
                <p:nvPr/>
              </p:nvGrpSpPr>
              <p:grpSpPr>
                <a:xfrm rot="1661338">
                  <a:off x="363378" y="24886"/>
                  <a:ext cx="68341" cy="91521"/>
                  <a:chOff x="0" y="0"/>
                  <a:chExt cx="290945" cy="380010"/>
                </a:xfrm>
              </p:grpSpPr>
              <p:sp>
                <p:nvSpPr>
                  <p:cNvPr id="1141" name="Rechteck: abgerundete Ecken 1140">
                    <a:extLst>
                      <a:ext uri="{FF2B5EF4-FFF2-40B4-BE49-F238E27FC236}">
                        <a16:creationId xmlns:a16="http://schemas.microsoft.com/office/drawing/2014/main" id="{3AE08B33-0DBB-424A-9141-D704D92D0CF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42" name="Ellipse 1141">
                    <a:extLst>
                      <a:ext uri="{FF2B5EF4-FFF2-40B4-BE49-F238E27FC236}">
                        <a16:creationId xmlns:a16="http://schemas.microsoft.com/office/drawing/2014/main" id="{A710071E-FB72-4EF5-A5F0-A9EC0AF4A9CD}"/>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01" name="Gruppieren 1100">
                  <a:extLst>
                    <a:ext uri="{FF2B5EF4-FFF2-40B4-BE49-F238E27FC236}">
                      <a16:creationId xmlns:a16="http://schemas.microsoft.com/office/drawing/2014/main" id="{19D85BC7-20CF-4DAB-B434-D990D24DD7C0}"/>
                    </a:ext>
                  </a:extLst>
                </p:cNvPr>
                <p:cNvGrpSpPr/>
                <p:nvPr/>
              </p:nvGrpSpPr>
              <p:grpSpPr>
                <a:xfrm rot="12376221">
                  <a:off x="149370" y="435393"/>
                  <a:ext cx="68341" cy="91521"/>
                  <a:chOff x="0" y="0"/>
                  <a:chExt cx="290945" cy="380010"/>
                </a:xfrm>
              </p:grpSpPr>
              <p:sp>
                <p:nvSpPr>
                  <p:cNvPr id="1139" name="Rechteck: abgerundete Ecken 1138">
                    <a:extLst>
                      <a:ext uri="{FF2B5EF4-FFF2-40B4-BE49-F238E27FC236}">
                        <a16:creationId xmlns:a16="http://schemas.microsoft.com/office/drawing/2014/main" id="{D290BAF8-2974-4EA5-B6B4-E02CF63CFD43}"/>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40" name="Ellipse 1139">
                    <a:extLst>
                      <a:ext uri="{FF2B5EF4-FFF2-40B4-BE49-F238E27FC236}">
                        <a16:creationId xmlns:a16="http://schemas.microsoft.com/office/drawing/2014/main" id="{70966AFB-6629-4698-928C-9E38E0F945C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02" name="Gruppieren 1101">
                  <a:extLst>
                    <a:ext uri="{FF2B5EF4-FFF2-40B4-BE49-F238E27FC236}">
                      <a16:creationId xmlns:a16="http://schemas.microsoft.com/office/drawing/2014/main" id="{DCB3432B-1851-4A20-918A-DFED864AE449}"/>
                    </a:ext>
                  </a:extLst>
                </p:cNvPr>
                <p:cNvGrpSpPr/>
                <p:nvPr/>
              </p:nvGrpSpPr>
              <p:grpSpPr>
                <a:xfrm rot="17937964">
                  <a:off x="40217" y="114178"/>
                  <a:ext cx="70071" cy="89262"/>
                  <a:chOff x="0" y="0"/>
                  <a:chExt cx="290945" cy="380010"/>
                </a:xfrm>
              </p:grpSpPr>
              <p:sp>
                <p:nvSpPr>
                  <p:cNvPr id="1137" name="Rechteck: abgerundete Ecken 1136">
                    <a:extLst>
                      <a:ext uri="{FF2B5EF4-FFF2-40B4-BE49-F238E27FC236}">
                        <a16:creationId xmlns:a16="http://schemas.microsoft.com/office/drawing/2014/main" id="{97ADE4C1-F674-4C13-8F88-4C4D9073ECA8}"/>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38" name="Ellipse 1137">
                    <a:extLst>
                      <a:ext uri="{FF2B5EF4-FFF2-40B4-BE49-F238E27FC236}">
                        <a16:creationId xmlns:a16="http://schemas.microsoft.com/office/drawing/2014/main" id="{72F3A432-C1C9-4879-A3CB-D1E05412F0D0}"/>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03" name="Gruppieren 1102">
                  <a:extLst>
                    <a:ext uri="{FF2B5EF4-FFF2-40B4-BE49-F238E27FC236}">
                      <a16:creationId xmlns:a16="http://schemas.microsoft.com/office/drawing/2014/main" id="{21DA7F8F-B6E5-4DF5-890A-773AD1CC67D2}"/>
                    </a:ext>
                  </a:extLst>
                </p:cNvPr>
                <p:cNvGrpSpPr/>
                <p:nvPr/>
              </p:nvGrpSpPr>
              <p:grpSpPr>
                <a:xfrm>
                  <a:off x="254834" y="0"/>
                  <a:ext cx="68341" cy="91521"/>
                  <a:chOff x="0" y="0"/>
                  <a:chExt cx="290945" cy="380010"/>
                </a:xfrm>
              </p:grpSpPr>
              <p:sp>
                <p:nvSpPr>
                  <p:cNvPr id="1135" name="Rechteck: abgerundete Ecken 1134">
                    <a:extLst>
                      <a:ext uri="{FF2B5EF4-FFF2-40B4-BE49-F238E27FC236}">
                        <a16:creationId xmlns:a16="http://schemas.microsoft.com/office/drawing/2014/main" id="{425C6FF9-DF9C-46E6-AEBC-FD6FFD24C940}"/>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36" name="Ellipse 1135">
                    <a:extLst>
                      <a:ext uri="{FF2B5EF4-FFF2-40B4-BE49-F238E27FC236}">
                        <a16:creationId xmlns:a16="http://schemas.microsoft.com/office/drawing/2014/main" id="{0FC20274-3EAD-4016-9063-D979443D6AF2}"/>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04" name="Gruppieren 1103">
                  <a:extLst>
                    <a:ext uri="{FF2B5EF4-FFF2-40B4-BE49-F238E27FC236}">
                      <a16:creationId xmlns:a16="http://schemas.microsoft.com/office/drawing/2014/main" id="{B6B598D1-01BD-4252-9B9D-463A8BA25D38}"/>
                    </a:ext>
                  </a:extLst>
                </p:cNvPr>
                <p:cNvGrpSpPr/>
                <p:nvPr/>
              </p:nvGrpSpPr>
              <p:grpSpPr>
                <a:xfrm rot="19774557">
                  <a:off x="127563" y="30723"/>
                  <a:ext cx="68341" cy="91521"/>
                  <a:chOff x="0" y="0"/>
                  <a:chExt cx="290945" cy="380010"/>
                </a:xfrm>
              </p:grpSpPr>
              <p:sp>
                <p:nvSpPr>
                  <p:cNvPr id="1133" name="Rechteck: abgerundete Ecken 1132">
                    <a:extLst>
                      <a:ext uri="{FF2B5EF4-FFF2-40B4-BE49-F238E27FC236}">
                        <a16:creationId xmlns:a16="http://schemas.microsoft.com/office/drawing/2014/main" id="{91A33F9B-99D9-48E2-96B0-A2420D7FE1F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34" name="Ellipse 1133">
                    <a:extLst>
                      <a:ext uri="{FF2B5EF4-FFF2-40B4-BE49-F238E27FC236}">
                        <a16:creationId xmlns:a16="http://schemas.microsoft.com/office/drawing/2014/main" id="{1DCEA2AC-C9F6-4DAF-B555-4F6EDF047F7B}"/>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05" name="Gruppieren 1104">
                  <a:extLst>
                    <a:ext uri="{FF2B5EF4-FFF2-40B4-BE49-F238E27FC236}">
                      <a16:creationId xmlns:a16="http://schemas.microsoft.com/office/drawing/2014/main" id="{D2051795-CEA6-4DB6-9BF9-05C924D11054}"/>
                    </a:ext>
                  </a:extLst>
                </p:cNvPr>
                <p:cNvGrpSpPr/>
                <p:nvPr/>
              </p:nvGrpSpPr>
              <p:grpSpPr>
                <a:xfrm rot="7163255">
                  <a:off x="464546" y="340468"/>
                  <a:ext cx="70071" cy="89262"/>
                  <a:chOff x="0" y="0"/>
                  <a:chExt cx="290945" cy="380010"/>
                </a:xfrm>
              </p:grpSpPr>
              <p:sp>
                <p:nvSpPr>
                  <p:cNvPr id="1131" name="Rechteck: abgerundete Ecken 1130">
                    <a:extLst>
                      <a:ext uri="{FF2B5EF4-FFF2-40B4-BE49-F238E27FC236}">
                        <a16:creationId xmlns:a16="http://schemas.microsoft.com/office/drawing/2014/main" id="{FD16AAD3-D4C7-4BCE-A805-4A78E0493F5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32" name="Ellipse 1131">
                    <a:extLst>
                      <a:ext uri="{FF2B5EF4-FFF2-40B4-BE49-F238E27FC236}">
                        <a16:creationId xmlns:a16="http://schemas.microsoft.com/office/drawing/2014/main" id="{CC745DFF-7262-4A5D-BDA5-490A22FB77AA}"/>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06" name="Gruppieren 1105">
                  <a:extLst>
                    <a:ext uri="{FF2B5EF4-FFF2-40B4-BE49-F238E27FC236}">
                      <a16:creationId xmlns:a16="http://schemas.microsoft.com/office/drawing/2014/main" id="{407C2CD8-6A9B-44E0-9862-32CCC346A64F}"/>
                    </a:ext>
                  </a:extLst>
                </p:cNvPr>
                <p:cNvGrpSpPr/>
                <p:nvPr/>
              </p:nvGrpSpPr>
              <p:grpSpPr>
                <a:xfrm rot="3239136">
                  <a:off x="456764" y="110490"/>
                  <a:ext cx="70071" cy="89262"/>
                  <a:chOff x="0" y="0"/>
                  <a:chExt cx="290945" cy="380010"/>
                </a:xfrm>
              </p:grpSpPr>
              <p:sp>
                <p:nvSpPr>
                  <p:cNvPr id="1129" name="Rechteck: abgerundete Ecken 1128">
                    <a:extLst>
                      <a:ext uri="{FF2B5EF4-FFF2-40B4-BE49-F238E27FC236}">
                        <a16:creationId xmlns:a16="http://schemas.microsoft.com/office/drawing/2014/main" id="{B339705D-041B-4E03-A03B-295508146370}"/>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30" name="Ellipse 1129">
                    <a:extLst>
                      <a:ext uri="{FF2B5EF4-FFF2-40B4-BE49-F238E27FC236}">
                        <a16:creationId xmlns:a16="http://schemas.microsoft.com/office/drawing/2014/main" id="{C7A0E698-CF1E-423E-828E-1914F56D378F}"/>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07" name="Gruppieren 1106">
                  <a:extLst>
                    <a:ext uri="{FF2B5EF4-FFF2-40B4-BE49-F238E27FC236}">
                      <a16:creationId xmlns:a16="http://schemas.microsoft.com/office/drawing/2014/main" id="{FDBE32ED-D8CD-4DFF-B3C2-29C0082F2818}"/>
                    </a:ext>
                  </a:extLst>
                </p:cNvPr>
                <p:cNvGrpSpPr/>
                <p:nvPr/>
              </p:nvGrpSpPr>
              <p:grpSpPr>
                <a:xfrm rot="10800000">
                  <a:off x="252888" y="455254"/>
                  <a:ext cx="68341" cy="91521"/>
                  <a:chOff x="0" y="0"/>
                  <a:chExt cx="290945" cy="380010"/>
                </a:xfrm>
              </p:grpSpPr>
              <p:sp>
                <p:nvSpPr>
                  <p:cNvPr id="1127" name="Rechteck: abgerundete Ecken 1126">
                    <a:extLst>
                      <a:ext uri="{FF2B5EF4-FFF2-40B4-BE49-F238E27FC236}">
                        <a16:creationId xmlns:a16="http://schemas.microsoft.com/office/drawing/2014/main" id="{9850672A-15CF-46A5-96F4-A4B552BC2B80}"/>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28" name="Ellipse 1127">
                    <a:extLst>
                      <a:ext uri="{FF2B5EF4-FFF2-40B4-BE49-F238E27FC236}">
                        <a16:creationId xmlns:a16="http://schemas.microsoft.com/office/drawing/2014/main" id="{5DD4B011-59AA-451B-B166-C972EA0F6C63}"/>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108" name="Ellipse 1107">
                  <a:extLst>
                    <a:ext uri="{FF2B5EF4-FFF2-40B4-BE49-F238E27FC236}">
                      <a16:creationId xmlns:a16="http://schemas.microsoft.com/office/drawing/2014/main" id="{1E296E00-B5EC-42B6-8AFD-B73063F89E59}"/>
                    </a:ext>
                  </a:extLst>
                </p:cNvPr>
                <p:cNvSpPr/>
                <p:nvPr/>
              </p:nvSpPr>
              <p:spPr>
                <a:xfrm>
                  <a:off x="106973" y="105058"/>
                  <a:ext cx="355362" cy="332895"/>
                </a:xfrm>
                <a:prstGeom prst="ellipse">
                  <a:avLst/>
                </a:prstGeom>
                <a:noFill/>
                <a:ln w="15875" cap="rnd">
                  <a:solidFill>
                    <a:schemeClr val="bg2">
                      <a:lumMod val="50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109" name="Gruppieren 1108">
                  <a:extLst>
                    <a:ext uri="{FF2B5EF4-FFF2-40B4-BE49-F238E27FC236}">
                      <a16:creationId xmlns:a16="http://schemas.microsoft.com/office/drawing/2014/main" id="{761859B4-AFB7-4F71-8FDB-F82183C53BE3}"/>
                    </a:ext>
                  </a:extLst>
                </p:cNvPr>
                <p:cNvGrpSpPr/>
                <p:nvPr/>
              </p:nvGrpSpPr>
              <p:grpSpPr>
                <a:xfrm rot="16200000">
                  <a:off x="9595" y="227525"/>
                  <a:ext cx="70071" cy="89262"/>
                  <a:chOff x="0" y="0"/>
                  <a:chExt cx="290945" cy="380010"/>
                </a:xfrm>
              </p:grpSpPr>
              <p:sp>
                <p:nvSpPr>
                  <p:cNvPr id="1125" name="Rechteck: abgerundete Ecken 1124">
                    <a:extLst>
                      <a:ext uri="{FF2B5EF4-FFF2-40B4-BE49-F238E27FC236}">
                        <a16:creationId xmlns:a16="http://schemas.microsoft.com/office/drawing/2014/main" id="{CA2DD18C-DC69-4B6C-B5D5-6875F28DBD6E}"/>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26" name="Ellipse 1125">
                    <a:extLst>
                      <a:ext uri="{FF2B5EF4-FFF2-40B4-BE49-F238E27FC236}">
                        <a16:creationId xmlns:a16="http://schemas.microsoft.com/office/drawing/2014/main" id="{71DA0A65-221D-4705-B640-E271D9784F80}"/>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10" name="Gruppieren 1109">
                  <a:extLst>
                    <a:ext uri="{FF2B5EF4-FFF2-40B4-BE49-F238E27FC236}">
                      <a16:creationId xmlns:a16="http://schemas.microsoft.com/office/drawing/2014/main" id="{0FA6A80A-6C62-423E-86D5-0212660D6C07}"/>
                    </a:ext>
                  </a:extLst>
                </p:cNvPr>
                <p:cNvGrpSpPr/>
                <p:nvPr/>
              </p:nvGrpSpPr>
              <p:grpSpPr>
                <a:xfrm rot="5400000">
                  <a:off x="488196" y="227525"/>
                  <a:ext cx="70043" cy="89196"/>
                  <a:chOff x="0" y="0"/>
                  <a:chExt cx="290945" cy="380010"/>
                </a:xfrm>
              </p:grpSpPr>
              <p:sp>
                <p:nvSpPr>
                  <p:cNvPr id="1123" name="Rechteck: abgerundete Ecken 1122">
                    <a:extLst>
                      <a:ext uri="{FF2B5EF4-FFF2-40B4-BE49-F238E27FC236}">
                        <a16:creationId xmlns:a16="http://schemas.microsoft.com/office/drawing/2014/main" id="{C21D4A67-C9FC-438A-9C4E-BE4C64D1CD78}"/>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24" name="Ellipse 1123">
                    <a:extLst>
                      <a:ext uri="{FF2B5EF4-FFF2-40B4-BE49-F238E27FC236}">
                        <a16:creationId xmlns:a16="http://schemas.microsoft.com/office/drawing/2014/main" id="{870368FD-0926-402F-8675-2778979C71EC}"/>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11" name="Gruppieren 1110">
                  <a:extLst>
                    <a:ext uri="{FF2B5EF4-FFF2-40B4-BE49-F238E27FC236}">
                      <a16:creationId xmlns:a16="http://schemas.microsoft.com/office/drawing/2014/main" id="{DAF04B42-0DD7-4298-8BFE-D028871322BE}"/>
                    </a:ext>
                  </a:extLst>
                </p:cNvPr>
                <p:cNvGrpSpPr/>
                <p:nvPr/>
              </p:nvGrpSpPr>
              <p:grpSpPr>
                <a:xfrm rot="9246234">
                  <a:off x="369215" y="423720"/>
                  <a:ext cx="68341" cy="91521"/>
                  <a:chOff x="0" y="0"/>
                  <a:chExt cx="290945" cy="380010"/>
                </a:xfrm>
              </p:grpSpPr>
              <p:sp>
                <p:nvSpPr>
                  <p:cNvPr id="1121" name="Rechteck: abgerundete Ecken 1120">
                    <a:extLst>
                      <a:ext uri="{FF2B5EF4-FFF2-40B4-BE49-F238E27FC236}">
                        <a16:creationId xmlns:a16="http://schemas.microsoft.com/office/drawing/2014/main" id="{89D76590-F7A2-4846-A881-E753408A5754}"/>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22" name="Ellipse 1121">
                    <a:extLst>
                      <a:ext uri="{FF2B5EF4-FFF2-40B4-BE49-F238E27FC236}">
                        <a16:creationId xmlns:a16="http://schemas.microsoft.com/office/drawing/2014/main" id="{8EFFC6A7-F469-4B74-AC9E-886E423A742B}"/>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12" name="Gruppieren 1111">
                  <a:extLst>
                    <a:ext uri="{FF2B5EF4-FFF2-40B4-BE49-F238E27FC236}">
                      <a16:creationId xmlns:a16="http://schemas.microsoft.com/office/drawing/2014/main" id="{8D9E7BE0-90D7-405B-9491-B321F230A2D6}"/>
                    </a:ext>
                  </a:extLst>
                </p:cNvPr>
                <p:cNvGrpSpPr/>
                <p:nvPr/>
              </p:nvGrpSpPr>
              <p:grpSpPr>
                <a:xfrm rot="13816803">
                  <a:off x="53836" y="359720"/>
                  <a:ext cx="70071" cy="89262"/>
                  <a:chOff x="0" y="0"/>
                  <a:chExt cx="290945" cy="380010"/>
                </a:xfrm>
              </p:grpSpPr>
              <p:sp>
                <p:nvSpPr>
                  <p:cNvPr id="1119" name="Rechteck: abgerundete Ecken 1118">
                    <a:extLst>
                      <a:ext uri="{FF2B5EF4-FFF2-40B4-BE49-F238E27FC236}">
                        <a16:creationId xmlns:a16="http://schemas.microsoft.com/office/drawing/2014/main" id="{681EFE97-0F43-4010-B8F9-CECA9F8794A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20" name="Ellipse 1119">
                    <a:extLst>
                      <a:ext uri="{FF2B5EF4-FFF2-40B4-BE49-F238E27FC236}">
                        <a16:creationId xmlns:a16="http://schemas.microsoft.com/office/drawing/2014/main" id="{5F6DB795-0797-42D4-9C60-377C518B3DE8}"/>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113" name="Trapezoid 1112">
                  <a:extLst>
                    <a:ext uri="{FF2B5EF4-FFF2-40B4-BE49-F238E27FC236}">
                      <a16:creationId xmlns:a16="http://schemas.microsoft.com/office/drawing/2014/main" id="{48054C17-F752-4B48-AC4C-62B221DD068C}"/>
                    </a:ext>
                  </a:extLst>
                </p:cNvPr>
                <p:cNvSpPr/>
                <p:nvPr/>
              </p:nvSpPr>
              <p:spPr>
                <a:xfrm>
                  <a:off x="207736" y="161479"/>
                  <a:ext cx="164328" cy="217064"/>
                </a:xfrm>
                <a:prstGeom prst="trapezoid">
                  <a:avLst/>
                </a:prstGeom>
                <a:noFill/>
                <a:ln w="15875" cap="rnd">
                  <a:solidFill>
                    <a:schemeClr val="bg2">
                      <a:lumMod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114" name="Verbinder: gekrümmt 1113">
                  <a:extLst>
                    <a:ext uri="{FF2B5EF4-FFF2-40B4-BE49-F238E27FC236}">
                      <a16:creationId xmlns:a16="http://schemas.microsoft.com/office/drawing/2014/main" id="{0D0D017C-5D1C-4638-83F6-EE9CDE867E53}"/>
                    </a:ext>
                  </a:extLst>
                </p:cNvPr>
                <p:cNvCxnSpPr/>
                <p:nvPr/>
              </p:nvCxnSpPr>
              <p:spPr>
                <a:xfrm>
                  <a:off x="252888" y="208171"/>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1115" name="Ellipse 1114">
                  <a:extLst>
                    <a:ext uri="{FF2B5EF4-FFF2-40B4-BE49-F238E27FC236}">
                      <a16:creationId xmlns:a16="http://schemas.microsoft.com/office/drawing/2014/main" id="{1CE8D6C4-DCDD-4856-8C69-EADF9135AD68}"/>
                    </a:ext>
                  </a:extLst>
                </p:cNvPr>
                <p:cNvSpPr/>
                <p:nvPr/>
              </p:nvSpPr>
              <p:spPr>
                <a:xfrm>
                  <a:off x="287908" y="180934"/>
                  <a:ext cx="33270" cy="308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116" name="Verbinder: gekrümmt 1115">
                  <a:extLst>
                    <a:ext uri="{FF2B5EF4-FFF2-40B4-BE49-F238E27FC236}">
                      <a16:creationId xmlns:a16="http://schemas.microsoft.com/office/drawing/2014/main" id="{73A785C8-081F-4843-86CB-FF220A1FE7E4}"/>
                    </a:ext>
                  </a:extLst>
                </p:cNvPr>
                <p:cNvCxnSpPr/>
                <p:nvPr/>
              </p:nvCxnSpPr>
              <p:spPr>
                <a:xfrm>
                  <a:off x="250943" y="266537"/>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1117" name="Ellipse 1116">
                  <a:extLst>
                    <a:ext uri="{FF2B5EF4-FFF2-40B4-BE49-F238E27FC236}">
                      <a16:creationId xmlns:a16="http://schemas.microsoft.com/office/drawing/2014/main" id="{9B48AE44-B694-484B-AA7F-8F851E68113A}"/>
                    </a:ext>
                  </a:extLst>
                </p:cNvPr>
                <p:cNvSpPr/>
                <p:nvPr/>
              </p:nvSpPr>
              <p:spPr>
                <a:xfrm>
                  <a:off x="243160" y="307394"/>
                  <a:ext cx="19526" cy="2145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18" name="Ellipse 1117">
                  <a:extLst>
                    <a:ext uri="{FF2B5EF4-FFF2-40B4-BE49-F238E27FC236}">
                      <a16:creationId xmlns:a16="http://schemas.microsoft.com/office/drawing/2014/main" id="{041054D7-4BB4-42EC-829C-9EEB23DFEB32}"/>
                    </a:ext>
                  </a:extLst>
                </p:cNvPr>
                <p:cNvSpPr/>
                <p:nvPr/>
              </p:nvSpPr>
              <p:spPr>
                <a:xfrm>
                  <a:off x="303472" y="336577"/>
                  <a:ext cx="33473" cy="2288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72" name="Gruppieren 871">
                <a:extLst>
                  <a:ext uri="{FF2B5EF4-FFF2-40B4-BE49-F238E27FC236}">
                    <a16:creationId xmlns:a16="http://schemas.microsoft.com/office/drawing/2014/main" id="{24C79FBF-5739-4D6B-B4C5-17AB7B6B8D99}"/>
                  </a:ext>
                </a:extLst>
              </p:cNvPr>
              <p:cNvGrpSpPr/>
              <p:nvPr/>
            </p:nvGrpSpPr>
            <p:grpSpPr>
              <a:xfrm>
                <a:off x="727101" y="826618"/>
                <a:ext cx="304800" cy="282575"/>
                <a:chOff x="0" y="0"/>
                <a:chExt cx="567816" cy="546775"/>
              </a:xfrm>
            </p:grpSpPr>
            <p:sp>
              <p:nvSpPr>
                <p:cNvPr id="1055" name="Ellipse 1054">
                  <a:extLst>
                    <a:ext uri="{FF2B5EF4-FFF2-40B4-BE49-F238E27FC236}">
                      <a16:creationId xmlns:a16="http://schemas.microsoft.com/office/drawing/2014/main" id="{09200B29-1C1A-43A6-B4F0-EFB5F642E770}"/>
                    </a:ext>
                  </a:extLst>
                </p:cNvPr>
                <p:cNvSpPr/>
                <p:nvPr/>
              </p:nvSpPr>
              <p:spPr>
                <a:xfrm>
                  <a:off x="81276" y="81307"/>
                  <a:ext cx="407199" cy="378507"/>
                </a:xfrm>
                <a:prstGeom prst="ellipse">
                  <a:avLst/>
                </a:prstGeom>
                <a:noFill/>
                <a:ln w="28575"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056" name="Gruppieren 1055">
                  <a:extLst>
                    <a:ext uri="{FF2B5EF4-FFF2-40B4-BE49-F238E27FC236}">
                      <a16:creationId xmlns:a16="http://schemas.microsoft.com/office/drawing/2014/main" id="{687CD595-6458-4A11-9440-921F64DF62A8}"/>
                    </a:ext>
                  </a:extLst>
                </p:cNvPr>
                <p:cNvGrpSpPr/>
                <p:nvPr/>
              </p:nvGrpSpPr>
              <p:grpSpPr>
                <a:xfrm rot="1661338">
                  <a:off x="363378" y="24886"/>
                  <a:ext cx="68341" cy="91521"/>
                  <a:chOff x="0" y="0"/>
                  <a:chExt cx="290945" cy="380010"/>
                </a:xfrm>
              </p:grpSpPr>
              <p:sp>
                <p:nvSpPr>
                  <p:cNvPr id="1097" name="Rechteck: abgerundete Ecken 1096">
                    <a:extLst>
                      <a:ext uri="{FF2B5EF4-FFF2-40B4-BE49-F238E27FC236}">
                        <a16:creationId xmlns:a16="http://schemas.microsoft.com/office/drawing/2014/main" id="{78FB0C5A-4C74-4EC5-85F3-0FD532D169E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98" name="Ellipse 1097">
                    <a:extLst>
                      <a:ext uri="{FF2B5EF4-FFF2-40B4-BE49-F238E27FC236}">
                        <a16:creationId xmlns:a16="http://schemas.microsoft.com/office/drawing/2014/main" id="{26451AAF-EBFB-4D58-9EC5-8DB8509F85B6}"/>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57" name="Gruppieren 1056">
                  <a:extLst>
                    <a:ext uri="{FF2B5EF4-FFF2-40B4-BE49-F238E27FC236}">
                      <a16:creationId xmlns:a16="http://schemas.microsoft.com/office/drawing/2014/main" id="{E0438122-1FAF-4277-9C75-0151D7549EE2}"/>
                    </a:ext>
                  </a:extLst>
                </p:cNvPr>
                <p:cNvGrpSpPr/>
                <p:nvPr/>
              </p:nvGrpSpPr>
              <p:grpSpPr>
                <a:xfrm rot="12376221">
                  <a:off x="149370" y="435393"/>
                  <a:ext cx="68341" cy="91521"/>
                  <a:chOff x="0" y="0"/>
                  <a:chExt cx="290945" cy="380010"/>
                </a:xfrm>
              </p:grpSpPr>
              <p:sp>
                <p:nvSpPr>
                  <p:cNvPr id="1095" name="Rechteck: abgerundete Ecken 1094">
                    <a:extLst>
                      <a:ext uri="{FF2B5EF4-FFF2-40B4-BE49-F238E27FC236}">
                        <a16:creationId xmlns:a16="http://schemas.microsoft.com/office/drawing/2014/main" id="{08266453-E6CB-4B5D-823D-C229806F375C}"/>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96" name="Ellipse 1095">
                    <a:extLst>
                      <a:ext uri="{FF2B5EF4-FFF2-40B4-BE49-F238E27FC236}">
                        <a16:creationId xmlns:a16="http://schemas.microsoft.com/office/drawing/2014/main" id="{BB067FE1-2E21-4D4F-87B6-E819EDA7C087}"/>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58" name="Gruppieren 1057">
                  <a:extLst>
                    <a:ext uri="{FF2B5EF4-FFF2-40B4-BE49-F238E27FC236}">
                      <a16:creationId xmlns:a16="http://schemas.microsoft.com/office/drawing/2014/main" id="{9D9133B7-62FD-427C-A4C5-DEDBC50E213F}"/>
                    </a:ext>
                  </a:extLst>
                </p:cNvPr>
                <p:cNvGrpSpPr/>
                <p:nvPr/>
              </p:nvGrpSpPr>
              <p:grpSpPr>
                <a:xfrm rot="17937964">
                  <a:off x="40217" y="114178"/>
                  <a:ext cx="70071" cy="89262"/>
                  <a:chOff x="0" y="0"/>
                  <a:chExt cx="290945" cy="380010"/>
                </a:xfrm>
              </p:grpSpPr>
              <p:sp>
                <p:nvSpPr>
                  <p:cNvPr id="1093" name="Rechteck: abgerundete Ecken 1092">
                    <a:extLst>
                      <a:ext uri="{FF2B5EF4-FFF2-40B4-BE49-F238E27FC236}">
                        <a16:creationId xmlns:a16="http://schemas.microsoft.com/office/drawing/2014/main" id="{C547EE4D-8F7A-4069-8ABA-CA89E2D8BCF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94" name="Ellipse 1093">
                    <a:extLst>
                      <a:ext uri="{FF2B5EF4-FFF2-40B4-BE49-F238E27FC236}">
                        <a16:creationId xmlns:a16="http://schemas.microsoft.com/office/drawing/2014/main" id="{52547358-8003-4D66-B2EC-218F317BDAED}"/>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59" name="Gruppieren 1058">
                  <a:extLst>
                    <a:ext uri="{FF2B5EF4-FFF2-40B4-BE49-F238E27FC236}">
                      <a16:creationId xmlns:a16="http://schemas.microsoft.com/office/drawing/2014/main" id="{23CA3AD1-59DB-4E00-B4E7-74B296FA989C}"/>
                    </a:ext>
                  </a:extLst>
                </p:cNvPr>
                <p:cNvGrpSpPr/>
                <p:nvPr/>
              </p:nvGrpSpPr>
              <p:grpSpPr>
                <a:xfrm>
                  <a:off x="254834" y="0"/>
                  <a:ext cx="68341" cy="91521"/>
                  <a:chOff x="0" y="0"/>
                  <a:chExt cx="290945" cy="380010"/>
                </a:xfrm>
              </p:grpSpPr>
              <p:sp>
                <p:nvSpPr>
                  <p:cNvPr id="1091" name="Rechteck: abgerundete Ecken 1090">
                    <a:extLst>
                      <a:ext uri="{FF2B5EF4-FFF2-40B4-BE49-F238E27FC236}">
                        <a16:creationId xmlns:a16="http://schemas.microsoft.com/office/drawing/2014/main" id="{E7FE8789-35CD-4DA1-981D-85E14D8E359A}"/>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92" name="Ellipse 1091">
                    <a:extLst>
                      <a:ext uri="{FF2B5EF4-FFF2-40B4-BE49-F238E27FC236}">
                        <a16:creationId xmlns:a16="http://schemas.microsoft.com/office/drawing/2014/main" id="{74FCB425-7877-4A4B-BA61-36EC956DE30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60" name="Gruppieren 1059">
                  <a:extLst>
                    <a:ext uri="{FF2B5EF4-FFF2-40B4-BE49-F238E27FC236}">
                      <a16:creationId xmlns:a16="http://schemas.microsoft.com/office/drawing/2014/main" id="{77CED74C-B4A4-4D83-BD75-7287B176587E}"/>
                    </a:ext>
                  </a:extLst>
                </p:cNvPr>
                <p:cNvGrpSpPr/>
                <p:nvPr/>
              </p:nvGrpSpPr>
              <p:grpSpPr>
                <a:xfrm rot="19774557">
                  <a:off x="127563" y="30723"/>
                  <a:ext cx="68341" cy="91521"/>
                  <a:chOff x="0" y="0"/>
                  <a:chExt cx="290945" cy="380010"/>
                </a:xfrm>
              </p:grpSpPr>
              <p:sp>
                <p:nvSpPr>
                  <p:cNvPr id="1089" name="Rechteck: abgerundete Ecken 1088">
                    <a:extLst>
                      <a:ext uri="{FF2B5EF4-FFF2-40B4-BE49-F238E27FC236}">
                        <a16:creationId xmlns:a16="http://schemas.microsoft.com/office/drawing/2014/main" id="{0360CDA9-CBDB-40E6-81B7-B586CEDDC3A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90" name="Ellipse 1089">
                    <a:extLst>
                      <a:ext uri="{FF2B5EF4-FFF2-40B4-BE49-F238E27FC236}">
                        <a16:creationId xmlns:a16="http://schemas.microsoft.com/office/drawing/2014/main" id="{9408E5A1-C46C-4A17-B107-BA12D3906801}"/>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61" name="Gruppieren 1060">
                  <a:extLst>
                    <a:ext uri="{FF2B5EF4-FFF2-40B4-BE49-F238E27FC236}">
                      <a16:creationId xmlns:a16="http://schemas.microsoft.com/office/drawing/2014/main" id="{34DF83D5-76A6-4529-A61C-21C7CECDD592}"/>
                    </a:ext>
                  </a:extLst>
                </p:cNvPr>
                <p:cNvGrpSpPr/>
                <p:nvPr/>
              </p:nvGrpSpPr>
              <p:grpSpPr>
                <a:xfrm rot="7163255">
                  <a:off x="464546" y="340468"/>
                  <a:ext cx="70071" cy="89262"/>
                  <a:chOff x="0" y="0"/>
                  <a:chExt cx="290945" cy="380010"/>
                </a:xfrm>
              </p:grpSpPr>
              <p:sp>
                <p:nvSpPr>
                  <p:cNvPr id="1087" name="Rechteck: abgerundete Ecken 1086">
                    <a:extLst>
                      <a:ext uri="{FF2B5EF4-FFF2-40B4-BE49-F238E27FC236}">
                        <a16:creationId xmlns:a16="http://schemas.microsoft.com/office/drawing/2014/main" id="{75427F32-0A5C-40B4-92BF-7EB5A54EC1AB}"/>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88" name="Ellipse 1087">
                    <a:extLst>
                      <a:ext uri="{FF2B5EF4-FFF2-40B4-BE49-F238E27FC236}">
                        <a16:creationId xmlns:a16="http://schemas.microsoft.com/office/drawing/2014/main" id="{42BD7A44-A16C-4A6A-9521-AA3283A29749}"/>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62" name="Gruppieren 1061">
                  <a:extLst>
                    <a:ext uri="{FF2B5EF4-FFF2-40B4-BE49-F238E27FC236}">
                      <a16:creationId xmlns:a16="http://schemas.microsoft.com/office/drawing/2014/main" id="{F44EECD3-B120-4B45-80D8-4DC62CC22308}"/>
                    </a:ext>
                  </a:extLst>
                </p:cNvPr>
                <p:cNvGrpSpPr/>
                <p:nvPr/>
              </p:nvGrpSpPr>
              <p:grpSpPr>
                <a:xfrm rot="3239136">
                  <a:off x="456764" y="110490"/>
                  <a:ext cx="70071" cy="89262"/>
                  <a:chOff x="0" y="0"/>
                  <a:chExt cx="290945" cy="380010"/>
                </a:xfrm>
              </p:grpSpPr>
              <p:sp>
                <p:nvSpPr>
                  <p:cNvPr id="1085" name="Rechteck: abgerundete Ecken 1084">
                    <a:extLst>
                      <a:ext uri="{FF2B5EF4-FFF2-40B4-BE49-F238E27FC236}">
                        <a16:creationId xmlns:a16="http://schemas.microsoft.com/office/drawing/2014/main" id="{FEACF722-7A86-4474-BC9C-F62887DB6E9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86" name="Ellipse 1085">
                    <a:extLst>
                      <a:ext uri="{FF2B5EF4-FFF2-40B4-BE49-F238E27FC236}">
                        <a16:creationId xmlns:a16="http://schemas.microsoft.com/office/drawing/2014/main" id="{A5716C3C-009B-4949-88CE-C9FA42A84495}"/>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63" name="Gruppieren 1062">
                  <a:extLst>
                    <a:ext uri="{FF2B5EF4-FFF2-40B4-BE49-F238E27FC236}">
                      <a16:creationId xmlns:a16="http://schemas.microsoft.com/office/drawing/2014/main" id="{BDADA436-0E33-4BAD-AF90-B163BD810F49}"/>
                    </a:ext>
                  </a:extLst>
                </p:cNvPr>
                <p:cNvGrpSpPr/>
                <p:nvPr/>
              </p:nvGrpSpPr>
              <p:grpSpPr>
                <a:xfrm rot="10800000">
                  <a:off x="252888" y="455254"/>
                  <a:ext cx="68341" cy="91521"/>
                  <a:chOff x="0" y="0"/>
                  <a:chExt cx="290945" cy="380010"/>
                </a:xfrm>
              </p:grpSpPr>
              <p:sp>
                <p:nvSpPr>
                  <p:cNvPr id="1083" name="Rechteck: abgerundete Ecken 1082">
                    <a:extLst>
                      <a:ext uri="{FF2B5EF4-FFF2-40B4-BE49-F238E27FC236}">
                        <a16:creationId xmlns:a16="http://schemas.microsoft.com/office/drawing/2014/main" id="{B3D89594-2B9C-4A24-B6CA-DEDE09887E92}"/>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84" name="Ellipse 1083">
                    <a:extLst>
                      <a:ext uri="{FF2B5EF4-FFF2-40B4-BE49-F238E27FC236}">
                        <a16:creationId xmlns:a16="http://schemas.microsoft.com/office/drawing/2014/main" id="{A196A770-A0A4-4E1C-B0F3-03F759E466ED}"/>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064" name="Ellipse 1063">
                  <a:extLst>
                    <a:ext uri="{FF2B5EF4-FFF2-40B4-BE49-F238E27FC236}">
                      <a16:creationId xmlns:a16="http://schemas.microsoft.com/office/drawing/2014/main" id="{D4768032-7E56-44B3-966D-0F3484F7472F}"/>
                    </a:ext>
                  </a:extLst>
                </p:cNvPr>
                <p:cNvSpPr/>
                <p:nvPr/>
              </p:nvSpPr>
              <p:spPr>
                <a:xfrm>
                  <a:off x="106973" y="105058"/>
                  <a:ext cx="355362" cy="332895"/>
                </a:xfrm>
                <a:prstGeom prst="ellipse">
                  <a:avLst/>
                </a:prstGeom>
                <a:noFill/>
                <a:ln w="15875" cap="rnd">
                  <a:solidFill>
                    <a:schemeClr val="bg2">
                      <a:lumMod val="50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065" name="Gruppieren 1064">
                  <a:extLst>
                    <a:ext uri="{FF2B5EF4-FFF2-40B4-BE49-F238E27FC236}">
                      <a16:creationId xmlns:a16="http://schemas.microsoft.com/office/drawing/2014/main" id="{023E9D57-E1E9-43A9-90E8-9A37643CF9A2}"/>
                    </a:ext>
                  </a:extLst>
                </p:cNvPr>
                <p:cNvGrpSpPr/>
                <p:nvPr/>
              </p:nvGrpSpPr>
              <p:grpSpPr>
                <a:xfrm rot="16200000">
                  <a:off x="9595" y="227525"/>
                  <a:ext cx="70071" cy="89262"/>
                  <a:chOff x="0" y="0"/>
                  <a:chExt cx="290945" cy="380010"/>
                </a:xfrm>
              </p:grpSpPr>
              <p:sp>
                <p:nvSpPr>
                  <p:cNvPr id="1081" name="Rechteck: abgerundete Ecken 1080">
                    <a:extLst>
                      <a:ext uri="{FF2B5EF4-FFF2-40B4-BE49-F238E27FC236}">
                        <a16:creationId xmlns:a16="http://schemas.microsoft.com/office/drawing/2014/main" id="{D7BCA051-2A98-488F-A026-408CF0DB861F}"/>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82" name="Ellipse 1081">
                    <a:extLst>
                      <a:ext uri="{FF2B5EF4-FFF2-40B4-BE49-F238E27FC236}">
                        <a16:creationId xmlns:a16="http://schemas.microsoft.com/office/drawing/2014/main" id="{0C8C4ED4-481C-41EE-B59D-6A0FB45A8EB3}"/>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66" name="Gruppieren 1065">
                  <a:extLst>
                    <a:ext uri="{FF2B5EF4-FFF2-40B4-BE49-F238E27FC236}">
                      <a16:creationId xmlns:a16="http://schemas.microsoft.com/office/drawing/2014/main" id="{07EB5C7E-1008-46BB-8A70-F362DF1394AA}"/>
                    </a:ext>
                  </a:extLst>
                </p:cNvPr>
                <p:cNvGrpSpPr/>
                <p:nvPr/>
              </p:nvGrpSpPr>
              <p:grpSpPr>
                <a:xfrm rot="5400000">
                  <a:off x="488196" y="227525"/>
                  <a:ext cx="70043" cy="89196"/>
                  <a:chOff x="0" y="0"/>
                  <a:chExt cx="290945" cy="380010"/>
                </a:xfrm>
              </p:grpSpPr>
              <p:sp>
                <p:nvSpPr>
                  <p:cNvPr id="1079" name="Rechteck: abgerundete Ecken 1078">
                    <a:extLst>
                      <a:ext uri="{FF2B5EF4-FFF2-40B4-BE49-F238E27FC236}">
                        <a16:creationId xmlns:a16="http://schemas.microsoft.com/office/drawing/2014/main" id="{7703F49F-70CD-40D5-8BC9-62D7B82C932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80" name="Ellipse 1079">
                    <a:extLst>
                      <a:ext uri="{FF2B5EF4-FFF2-40B4-BE49-F238E27FC236}">
                        <a16:creationId xmlns:a16="http://schemas.microsoft.com/office/drawing/2014/main" id="{7CB98F9B-CF4B-4685-8EC0-522F58BBFD0B}"/>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67" name="Gruppieren 1066">
                  <a:extLst>
                    <a:ext uri="{FF2B5EF4-FFF2-40B4-BE49-F238E27FC236}">
                      <a16:creationId xmlns:a16="http://schemas.microsoft.com/office/drawing/2014/main" id="{4B9BE2B8-7595-485C-B474-141BD5757AEA}"/>
                    </a:ext>
                  </a:extLst>
                </p:cNvPr>
                <p:cNvGrpSpPr/>
                <p:nvPr/>
              </p:nvGrpSpPr>
              <p:grpSpPr>
                <a:xfrm rot="9246234">
                  <a:off x="369215" y="423720"/>
                  <a:ext cx="68341" cy="91521"/>
                  <a:chOff x="0" y="0"/>
                  <a:chExt cx="290945" cy="380010"/>
                </a:xfrm>
              </p:grpSpPr>
              <p:sp>
                <p:nvSpPr>
                  <p:cNvPr id="1077" name="Rechteck: abgerundete Ecken 1076">
                    <a:extLst>
                      <a:ext uri="{FF2B5EF4-FFF2-40B4-BE49-F238E27FC236}">
                        <a16:creationId xmlns:a16="http://schemas.microsoft.com/office/drawing/2014/main" id="{06A4C13D-487C-4C03-97AF-27C5B6D9031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78" name="Ellipse 1077">
                    <a:extLst>
                      <a:ext uri="{FF2B5EF4-FFF2-40B4-BE49-F238E27FC236}">
                        <a16:creationId xmlns:a16="http://schemas.microsoft.com/office/drawing/2014/main" id="{BA22D9D4-99FC-4F5D-8EA9-516BE6C5CD92}"/>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68" name="Gruppieren 1067">
                  <a:extLst>
                    <a:ext uri="{FF2B5EF4-FFF2-40B4-BE49-F238E27FC236}">
                      <a16:creationId xmlns:a16="http://schemas.microsoft.com/office/drawing/2014/main" id="{26A01702-43DB-4CFF-AA71-1E7F41040ADF}"/>
                    </a:ext>
                  </a:extLst>
                </p:cNvPr>
                <p:cNvGrpSpPr/>
                <p:nvPr/>
              </p:nvGrpSpPr>
              <p:grpSpPr>
                <a:xfrm rot="13816803">
                  <a:off x="53836" y="359720"/>
                  <a:ext cx="70071" cy="89262"/>
                  <a:chOff x="0" y="0"/>
                  <a:chExt cx="290945" cy="380010"/>
                </a:xfrm>
              </p:grpSpPr>
              <p:sp>
                <p:nvSpPr>
                  <p:cNvPr id="1075" name="Rechteck: abgerundete Ecken 1074">
                    <a:extLst>
                      <a:ext uri="{FF2B5EF4-FFF2-40B4-BE49-F238E27FC236}">
                        <a16:creationId xmlns:a16="http://schemas.microsoft.com/office/drawing/2014/main" id="{E829DCC6-348C-4416-9D97-DB74BFDD5877}"/>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76" name="Ellipse 1075">
                    <a:extLst>
                      <a:ext uri="{FF2B5EF4-FFF2-40B4-BE49-F238E27FC236}">
                        <a16:creationId xmlns:a16="http://schemas.microsoft.com/office/drawing/2014/main" id="{5FBEEA5E-25F4-45AB-BD2F-EA7ADBD56F1B}"/>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069" name="Trapezoid 1068">
                  <a:extLst>
                    <a:ext uri="{FF2B5EF4-FFF2-40B4-BE49-F238E27FC236}">
                      <a16:creationId xmlns:a16="http://schemas.microsoft.com/office/drawing/2014/main" id="{613E97C2-383C-40C2-84FD-02551A359EB8}"/>
                    </a:ext>
                  </a:extLst>
                </p:cNvPr>
                <p:cNvSpPr/>
                <p:nvPr/>
              </p:nvSpPr>
              <p:spPr>
                <a:xfrm>
                  <a:off x="207736" y="161479"/>
                  <a:ext cx="164328" cy="217064"/>
                </a:xfrm>
                <a:prstGeom prst="trapezoid">
                  <a:avLst/>
                </a:prstGeom>
                <a:noFill/>
                <a:ln w="15875" cap="rnd">
                  <a:solidFill>
                    <a:schemeClr val="bg2">
                      <a:lumMod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070" name="Verbinder: gekrümmt 1069">
                  <a:extLst>
                    <a:ext uri="{FF2B5EF4-FFF2-40B4-BE49-F238E27FC236}">
                      <a16:creationId xmlns:a16="http://schemas.microsoft.com/office/drawing/2014/main" id="{BCE804A9-6E01-490E-8726-97EC9CCA287D}"/>
                    </a:ext>
                  </a:extLst>
                </p:cNvPr>
                <p:cNvCxnSpPr/>
                <p:nvPr/>
              </p:nvCxnSpPr>
              <p:spPr>
                <a:xfrm>
                  <a:off x="252888" y="208171"/>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1071" name="Ellipse 1070">
                  <a:extLst>
                    <a:ext uri="{FF2B5EF4-FFF2-40B4-BE49-F238E27FC236}">
                      <a16:creationId xmlns:a16="http://schemas.microsoft.com/office/drawing/2014/main" id="{94C26C03-1DD4-4025-B604-99D53A8BEAC6}"/>
                    </a:ext>
                  </a:extLst>
                </p:cNvPr>
                <p:cNvSpPr/>
                <p:nvPr/>
              </p:nvSpPr>
              <p:spPr>
                <a:xfrm>
                  <a:off x="287908" y="180934"/>
                  <a:ext cx="33270" cy="308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072" name="Verbinder: gekrümmt 1071">
                  <a:extLst>
                    <a:ext uri="{FF2B5EF4-FFF2-40B4-BE49-F238E27FC236}">
                      <a16:creationId xmlns:a16="http://schemas.microsoft.com/office/drawing/2014/main" id="{5EC49658-B26A-4586-9F19-41F9F69E10B0}"/>
                    </a:ext>
                  </a:extLst>
                </p:cNvPr>
                <p:cNvCxnSpPr/>
                <p:nvPr/>
              </p:nvCxnSpPr>
              <p:spPr>
                <a:xfrm>
                  <a:off x="250943" y="266537"/>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1073" name="Ellipse 1072">
                  <a:extLst>
                    <a:ext uri="{FF2B5EF4-FFF2-40B4-BE49-F238E27FC236}">
                      <a16:creationId xmlns:a16="http://schemas.microsoft.com/office/drawing/2014/main" id="{B90435C0-2FA5-488B-9DF4-CB0D5C4257C0}"/>
                    </a:ext>
                  </a:extLst>
                </p:cNvPr>
                <p:cNvSpPr/>
                <p:nvPr/>
              </p:nvSpPr>
              <p:spPr>
                <a:xfrm>
                  <a:off x="243160" y="307394"/>
                  <a:ext cx="19526" cy="2145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74" name="Ellipse 1073">
                  <a:extLst>
                    <a:ext uri="{FF2B5EF4-FFF2-40B4-BE49-F238E27FC236}">
                      <a16:creationId xmlns:a16="http://schemas.microsoft.com/office/drawing/2014/main" id="{88B36B88-8BEF-4A35-8946-D0B299F46CC0}"/>
                    </a:ext>
                  </a:extLst>
                </p:cNvPr>
                <p:cNvSpPr/>
                <p:nvPr/>
              </p:nvSpPr>
              <p:spPr>
                <a:xfrm>
                  <a:off x="303472" y="336577"/>
                  <a:ext cx="33473" cy="2288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73" name="Gruppieren 872">
                <a:extLst>
                  <a:ext uri="{FF2B5EF4-FFF2-40B4-BE49-F238E27FC236}">
                    <a16:creationId xmlns:a16="http://schemas.microsoft.com/office/drawing/2014/main" id="{A7E77012-BF63-4911-8411-30A7812D22F0}"/>
                  </a:ext>
                </a:extLst>
              </p:cNvPr>
              <p:cNvGrpSpPr/>
              <p:nvPr/>
            </p:nvGrpSpPr>
            <p:grpSpPr>
              <a:xfrm>
                <a:off x="1400099" y="621792"/>
                <a:ext cx="305062" cy="282861"/>
                <a:chOff x="0" y="0"/>
                <a:chExt cx="567816" cy="546775"/>
              </a:xfrm>
            </p:grpSpPr>
            <p:sp>
              <p:nvSpPr>
                <p:cNvPr id="1011" name="Ellipse 1010">
                  <a:extLst>
                    <a:ext uri="{FF2B5EF4-FFF2-40B4-BE49-F238E27FC236}">
                      <a16:creationId xmlns:a16="http://schemas.microsoft.com/office/drawing/2014/main" id="{497359EC-6CB3-4644-A339-21467866A33A}"/>
                    </a:ext>
                  </a:extLst>
                </p:cNvPr>
                <p:cNvSpPr/>
                <p:nvPr/>
              </p:nvSpPr>
              <p:spPr>
                <a:xfrm>
                  <a:off x="81276" y="81307"/>
                  <a:ext cx="407199" cy="378507"/>
                </a:xfrm>
                <a:prstGeom prst="ellipse">
                  <a:avLst/>
                </a:prstGeom>
                <a:noFill/>
                <a:ln w="28575"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012" name="Gruppieren 1011">
                  <a:extLst>
                    <a:ext uri="{FF2B5EF4-FFF2-40B4-BE49-F238E27FC236}">
                      <a16:creationId xmlns:a16="http://schemas.microsoft.com/office/drawing/2014/main" id="{6CA0D59A-9378-49CA-A3F8-0A6173E6852F}"/>
                    </a:ext>
                  </a:extLst>
                </p:cNvPr>
                <p:cNvGrpSpPr/>
                <p:nvPr/>
              </p:nvGrpSpPr>
              <p:grpSpPr>
                <a:xfrm rot="1661338">
                  <a:off x="363378" y="24886"/>
                  <a:ext cx="68341" cy="91521"/>
                  <a:chOff x="0" y="0"/>
                  <a:chExt cx="290945" cy="380010"/>
                </a:xfrm>
              </p:grpSpPr>
              <p:sp>
                <p:nvSpPr>
                  <p:cNvPr id="1053" name="Rechteck: abgerundete Ecken 1052">
                    <a:extLst>
                      <a:ext uri="{FF2B5EF4-FFF2-40B4-BE49-F238E27FC236}">
                        <a16:creationId xmlns:a16="http://schemas.microsoft.com/office/drawing/2014/main" id="{CE82BEF7-503E-482B-94E7-B14AE9B415B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54" name="Ellipse 1053">
                    <a:extLst>
                      <a:ext uri="{FF2B5EF4-FFF2-40B4-BE49-F238E27FC236}">
                        <a16:creationId xmlns:a16="http://schemas.microsoft.com/office/drawing/2014/main" id="{70F62C37-659D-4E37-8458-74D5B37A5739}"/>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13" name="Gruppieren 1012">
                  <a:extLst>
                    <a:ext uri="{FF2B5EF4-FFF2-40B4-BE49-F238E27FC236}">
                      <a16:creationId xmlns:a16="http://schemas.microsoft.com/office/drawing/2014/main" id="{7629D32E-0995-4356-9154-C4F3ABDD32F4}"/>
                    </a:ext>
                  </a:extLst>
                </p:cNvPr>
                <p:cNvGrpSpPr/>
                <p:nvPr/>
              </p:nvGrpSpPr>
              <p:grpSpPr>
                <a:xfrm rot="12376221">
                  <a:off x="149370" y="435393"/>
                  <a:ext cx="68341" cy="91521"/>
                  <a:chOff x="0" y="0"/>
                  <a:chExt cx="290945" cy="380010"/>
                </a:xfrm>
              </p:grpSpPr>
              <p:sp>
                <p:nvSpPr>
                  <p:cNvPr id="1051" name="Rechteck: abgerundete Ecken 1050">
                    <a:extLst>
                      <a:ext uri="{FF2B5EF4-FFF2-40B4-BE49-F238E27FC236}">
                        <a16:creationId xmlns:a16="http://schemas.microsoft.com/office/drawing/2014/main" id="{2DB267ED-CBF8-487A-A970-DD41AD10C257}"/>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52" name="Ellipse 1051">
                    <a:extLst>
                      <a:ext uri="{FF2B5EF4-FFF2-40B4-BE49-F238E27FC236}">
                        <a16:creationId xmlns:a16="http://schemas.microsoft.com/office/drawing/2014/main" id="{0184E67C-5119-45B3-A0B0-C56588D7128A}"/>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14" name="Gruppieren 1013">
                  <a:extLst>
                    <a:ext uri="{FF2B5EF4-FFF2-40B4-BE49-F238E27FC236}">
                      <a16:creationId xmlns:a16="http://schemas.microsoft.com/office/drawing/2014/main" id="{27DF252C-4AAB-46E9-B2C8-C0678315E5CE}"/>
                    </a:ext>
                  </a:extLst>
                </p:cNvPr>
                <p:cNvGrpSpPr/>
                <p:nvPr/>
              </p:nvGrpSpPr>
              <p:grpSpPr>
                <a:xfrm rot="17937964">
                  <a:off x="40217" y="114178"/>
                  <a:ext cx="70071" cy="89262"/>
                  <a:chOff x="0" y="0"/>
                  <a:chExt cx="290945" cy="380010"/>
                </a:xfrm>
              </p:grpSpPr>
              <p:sp>
                <p:nvSpPr>
                  <p:cNvPr id="1049" name="Rechteck: abgerundete Ecken 1048">
                    <a:extLst>
                      <a:ext uri="{FF2B5EF4-FFF2-40B4-BE49-F238E27FC236}">
                        <a16:creationId xmlns:a16="http://schemas.microsoft.com/office/drawing/2014/main" id="{B0E43561-B144-49E6-AAD8-4A1A1E55815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50" name="Ellipse 1049">
                    <a:extLst>
                      <a:ext uri="{FF2B5EF4-FFF2-40B4-BE49-F238E27FC236}">
                        <a16:creationId xmlns:a16="http://schemas.microsoft.com/office/drawing/2014/main" id="{5C6CCD9A-C710-450A-A2DF-3CEB02912646}"/>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15" name="Gruppieren 1014">
                  <a:extLst>
                    <a:ext uri="{FF2B5EF4-FFF2-40B4-BE49-F238E27FC236}">
                      <a16:creationId xmlns:a16="http://schemas.microsoft.com/office/drawing/2014/main" id="{F9E680B3-51B9-4F0E-AC84-CA10B97814AC}"/>
                    </a:ext>
                  </a:extLst>
                </p:cNvPr>
                <p:cNvGrpSpPr/>
                <p:nvPr/>
              </p:nvGrpSpPr>
              <p:grpSpPr>
                <a:xfrm>
                  <a:off x="254834" y="0"/>
                  <a:ext cx="68341" cy="91521"/>
                  <a:chOff x="0" y="0"/>
                  <a:chExt cx="290945" cy="380010"/>
                </a:xfrm>
              </p:grpSpPr>
              <p:sp>
                <p:nvSpPr>
                  <p:cNvPr id="1047" name="Rechteck: abgerundete Ecken 1046">
                    <a:extLst>
                      <a:ext uri="{FF2B5EF4-FFF2-40B4-BE49-F238E27FC236}">
                        <a16:creationId xmlns:a16="http://schemas.microsoft.com/office/drawing/2014/main" id="{F1711B14-93B2-43A6-AF9F-8EAC4B59DBAC}"/>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48" name="Ellipse 1047">
                    <a:extLst>
                      <a:ext uri="{FF2B5EF4-FFF2-40B4-BE49-F238E27FC236}">
                        <a16:creationId xmlns:a16="http://schemas.microsoft.com/office/drawing/2014/main" id="{435BC2DE-D01F-46D7-B912-4222B0F4F0E0}"/>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16" name="Gruppieren 1015">
                  <a:extLst>
                    <a:ext uri="{FF2B5EF4-FFF2-40B4-BE49-F238E27FC236}">
                      <a16:creationId xmlns:a16="http://schemas.microsoft.com/office/drawing/2014/main" id="{330CE7A2-DF81-4F11-8599-7DB283B3C3A9}"/>
                    </a:ext>
                  </a:extLst>
                </p:cNvPr>
                <p:cNvGrpSpPr/>
                <p:nvPr/>
              </p:nvGrpSpPr>
              <p:grpSpPr>
                <a:xfrm rot="19774557">
                  <a:off x="127563" y="30723"/>
                  <a:ext cx="68341" cy="91521"/>
                  <a:chOff x="0" y="0"/>
                  <a:chExt cx="290945" cy="380010"/>
                </a:xfrm>
              </p:grpSpPr>
              <p:sp>
                <p:nvSpPr>
                  <p:cNvPr id="1045" name="Rechteck: abgerundete Ecken 1044">
                    <a:extLst>
                      <a:ext uri="{FF2B5EF4-FFF2-40B4-BE49-F238E27FC236}">
                        <a16:creationId xmlns:a16="http://schemas.microsoft.com/office/drawing/2014/main" id="{AF2062AE-8735-415F-BB6C-4D98F53B131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46" name="Ellipse 1045">
                    <a:extLst>
                      <a:ext uri="{FF2B5EF4-FFF2-40B4-BE49-F238E27FC236}">
                        <a16:creationId xmlns:a16="http://schemas.microsoft.com/office/drawing/2014/main" id="{544AF14E-0898-4FC1-BD5E-46FC4FBAF703}"/>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17" name="Gruppieren 1016">
                  <a:extLst>
                    <a:ext uri="{FF2B5EF4-FFF2-40B4-BE49-F238E27FC236}">
                      <a16:creationId xmlns:a16="http://schemas.microsoft.com/office/drawing/2014/main" id="{6F6854AD-17C3-4BFE-A672-1B6896B98610}"/>
                    </a:ext>
                  </a:extLst>
                </p:cNvPr>
                <p:cNvGrpSpPr/>
                <p:nvPr/>
              </p:nvGrpSpPr>
              <p:grpSpPr>
                <a:xfrm rot="7163255">
                  <a:off x="464546" y="340468"/>
                  <a:ext cx="70071" cy="89262"/>
                  <a:chOff x="0" y="0"/>
                  <a:chExt cx="290945" cy="380010"/>
                </a:xfrm>
              </p:grpSpPr>
              <p:sp>
                <p:nvSpPr>
                  <p:cNvPr id="1043" name="Rechteck: abgerundete Ecken 1042">
                    <a:extLst>
                      <a:ext uri="{FF2B5EF4-FFF2-40B4-BE49-F238E27FC236}">
                        <a16:creationId xmlns:a16="http://schemas.microsoft.com/office/drawing/2014/main" id="{1502C561-3F45-460A-A8C8-CA6E335ABFD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44" name="Ellipse 1043">
                    <a:extLst>
                      <a:ext uri="{FF2B5EF4-FFF2-40B4-BE49-F238E27FC236}">
                        <a16:creationId xmlns:a16="http://schemas.microsoft.com/office/drawing/2014/main" id="{C1F0DF9E-B38B-444B-B6B5-6249ED4D3C6C}"/>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18" name="Gruppieren 1017">
                  <a:extLst>
                    <a:ext uri="{FF2B5EF4-FFF2-40B4-BE49-F238E27FC236}">
                      <a16:creationId xmlns:a16="http://schemas.microsoft.com/office/drawing/2014/main" id="{1C472374-B3A3-4946-BEEC-64B1B04FD6FA}"/>
                    </a:ext>
                  </a:extLst>
                </p:cNvPr>
                <p:cNvGrpSpPr/>
                <p:nvPr/>
              </p:nvGrpSpPr>
              <p:grpSpPr>
                <a:xfrm rot="3239136">
                  <a:off x="456764" y="110490"/>
                  <a:ext cx="70071" cy="89262"/>
                  <a:chOff x="0" y="0"/>
                  <a:chExt cx="290945" cy="380010"/>
                </a:xfrm>
              </p:grpSpPr>
              <p:sp>
                <p:nvSpPr>
                  <p:cNvPr id="1041" name="Rechteck: abgerundete Ecken 1040">
                    <a:extLst>
                      <a:ext uri="{FF2B5EF4-FFF2-40B4-BE49-F238E27FC236}">
                        <a16:creationId xmlns:a16="http://schemas.microsoft.com/office/drawing/2014/main" id="{EDAC8FA0-80FB-4FF9-8E71-42AA228942D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42" name="Ellipse 1041">
                    <a:extLst>
                      <a:ext uri="{FF2B5EF4-FFF2-40B4-BE49-F238E27FC236}">
                        <a16:creationId xmlns:a16="http://schemas.microsoft.com/office/drawing/2014/main" id="{1E56C0E3-B35A-440B-BDE1-04885C31BB85}"/>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19" name="Gruppieren 1018">
                  <a:extLst>
                    <a:ext uri="{FF2B5EF4-FFF2-40B4-BE49-F238E27FC236}">
                      <a16:creationId xmlns:a16="http://schemas.microsoft.com/office/drawing/2014/main" id="{B258DF3B-B282-449F-B9CA-AFD7F385FC58}"/>
                    </a:ext>
                  </a:extLst>
                </p:cNvPr>
                <p:cNvGrpSpPr/>
                <p:nvPr/>
              </p:nvGrpSpPr>
              <p:grpSpPr>
                <a:xfrm rot="10800000">
                  <a:off x="252888" y="455254"/>
                  <a:ext cx="68341" cy="91521"/>
                  <a:chOff x="0" y="0"/>
                  <a:chExt cx="290945" cy="380010"/>
                </a:xfrm>
              </p:grpSpPr>
              <p:sp>
                <p:nvSpPr>
                  <p:cNvPr id="1039" name="Rechteck: abgerundete Ecken 1038">
                    <a:extLst>
                      <a:ext uri="{FF2B5EF4-FFF2-40B4-BE49-F238E27FC236}">
                        <a16:creationId xmlns:a16="http://schemas.microsoft.com/office/drawing/2014/main" id="{4AD71D61-0C19-41B8-8F22-2B8F83C195F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40" name="Ellipse 1039">
                    <a:extLst>
                      <a:ext uri="{FF2B5EF4-FFF2-40B4-BE49-F238E27FC236}">
                        <a16:creationId xmlns:a16="http://schemas.microsoft.com/office/drawing/2014/main" id="{17F48359-BA03-419A-B9CA-8E92209F62AB}"/>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020" name="Ellipse 1019">
                  <a:extLst>
                    <a:ext uri="{FF2B5EF4-FFF2-40B4-BE49-F238E27FC236}">
                      <a16:creationId xmlns:a16="http://schemas.microsoft.com/office/drawing/2014/main" id="{CDB6C051-91D4-400F-827D-D0D1CEBC8591}"/>
                    </a:ext>
                  </a:extLst>
                </p:cNvPr>
                <p:cNvSpPr/>
                <p:nvPr/>
              </p:nvSpPr>
              <p:spPr>
                <a:xfrm>
                  <a:off x="106973" y="105058"/>
                  <a:ext cx="355362" cy="332895"/>
                </a:xfrm>
                <a:prstGeom prst="ellipse">
                  <a:avLst/>
                </a:prstGeom>
                <a:noFill/>
                <a:ln w="15875" cap="rnd">
                  <a:solidFill>
                    <a:schemeClr val="bg2">
                      <a:lumMod val="50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021" name="Gruppieren 1020">
                  <a:extLst>
                    <a:ext uri="{FF2B5EF4-FFF2-40B4-BE49-F238E27FC236}">
                      <a16:creationId xmlns:a16="http://schemas.microsoft.com/office/drawing/2014/main" id="{6896F45A-10BA-4635-A2EE-8213873D6AE7}"/>
                    </a:ext>
                  </a:extLst>
                </p:cNvPr>
                <p:cNvGrpSpPr/>
                <p:nvPr/>
              </p:nvGrpSpPr>
              <p:grpSpPr>
                <a:xfrm rot="16200000">
                  <a:off x="9595" y="227525"/>
                  <a:ext cx="70071" cy="89262"/>
                  <a:chOff x="0" y="0"/>
                  <a:chExt cx="290945" cy="380010"/>
                </a:xfrm>
              </p:grpSpPr>
              <p:sp>
                <p:nvSpPr>
                  <p:cNvPr id="1037" name="Rechteck: abgerundete Ecken 1036">
                    <a:extLst>
                      <a:ext uri="{FF2B5EF4-FFF2-40B4-BE49-F238E27FC236}">
                        <a16:creationId xmlns:a16="http://schemas.microsoft.com/office/drawing/2014/main" id="{85CDDE2A-980F-4BF2-9C51-84CD2BB9394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38" name="Ellipse 1037">
                    <a:extLst>
                      <a:ext uri="{FF2B5EF4-FFF2-40B4-BE49-F238E27FC236}">
                        <a16:creationId xmlns:a16="http://schemas.microsoft.com/office/drawing/2014/main" id="{CCCB4D77-7A21-48DF-BB08-6DDC3A2E1D8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22" name="Gruppieren 1021">
                  <a:extLst>
                    <a:ext uri="{FF2B5EF4-FFF2-40B4-BE49-F238E27FC236}">
                      <a16:creationId xmlns:a16="http://schemas.microsoft.com/office/drawing/2014/main" id="{6AD648EB-6A60-4AF6-B8BC-5C588C5113B9}"/>
                    </a:ext>
                  </a:extLst>
                </p:cNvPr>
                <p:cNvGrpSpPr/>
                <p:nvPr/>
              </p:nvGrpSpPr>
              <p:grpSpPr>
                <a:xfrm rot="5400000">
                  <a:off x="488196" y="227525"/>
                  <a:ext cx="70043" cy="89196"/>
                  <a:chOff x="0" y="0"/>
                  <a:chExt cx="290945" cy="380010"/>
                </a:xfrm>
              </p:grpSpPr>
              <p:sp>
                <p:nvSpPr>
                  <p:cNvPr id="1035" name="Rechteck: abgerundete Ecken 1034">
                    <a:extLst>
                      <a:ext uri="{FF2B5EF4-FFF2-40B4-BE49-F238E27FC236}">
                        <a16:creationId xmlns:a16="http://schemas.microsoft.com/office/drawing/2014/main" id="{9F2E1A05-CEFD-4741-A98E-47F29705BD0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36" name="Ellipse 1035">
                    <a:extLst>
                      <a:ext uri="{FF2B5EF4-FFF2-40B4-BE49-F238E27FC236}">
                        <a16:creationId xmlns:a16="http://schemas.microsoft.com/office/drawing/2014/main" id="{E5191CCA-45AF-448D-AEBD-3C399B34ED51}"/>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23" name="Gruppieren 1022">
                  <a:extLst>
                    <a:ext uri="{FF2B5EF4-FFF2-40B4-BE49-F238E27FC236}">
                      <a16:creationId xmlns:a16="http://schemas.microsoft.com/office/drawing/2014/main" id="{30513CBD-F0A2-41F7-B6A1-6C982B7B199A}"/>
                    </a:ext>
                  </a:extLst>
                </p:cNvPr>
                <p:cNvGrpSpPr/>
                <p:nvPr/>
              </p:nvGrpSpPr>
              <p:grpSpPr>
                <a:xfrm rot="9246234">
                  <a:off x="369215" y="423720"/>
                  <a:ext cx="68341" cy="91521"/>
                  <a:chOff x="0" y="0"/>
                  <a:chExt cx="290945" cy="380010"/>
                </a:xfrm>
              </p:grpSpPr>
              <p:sp>
                <p:nvSpPr>
                  <p:cNvPr id="1033" name="Rechteck: abgerundete Ecken 1032">
                    <a:extLst>
                      <a:ext uri="{FF2B5EF4-FFF2-40B4-BE49-F238E27FC236}">
                        <a16:creationId xmlns:a16="http://schemas.microsoft.com/office/drawing/2014/main" id="{31AA22FA-69F4-4562-8033-78E9067F0AB0}"/>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34" name="Ellipse 1033">
                    <a:extLst>
                      <a:ext uri="{FF2B5EF4-FFF2-40B4-BE49-F238E27FC236}">
                        <a16:creationId xmlns:a16="http://schemas.microsoft.com/office/drawing/2014/main" id="{56C41DDE-64AE-4F42-BFAB-EA8E1D2A44E6}"/>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24" name="Gruppieren 1023">
                  <a:extLst>
                    <a:ext uri="{FF2B5EF4-FFF2-40B4-BE49-F238E27FC236}">
                      <a16:creationId xmlns:a16="http://schemas.microsoft.com/office/drawing/2014/main" id="{2662576D-932C-490A-A90A-0465B7DE9FFD}"/>
                    </a:ext>
                  </a:extLst>
                </p:cNvPr>
                <p:cNvGrpSpPr/>
                <p:nvPr/>
              </p:nvGrpSpPr>
              <p:grpSpPr>
                <a:xfrm rot="13816803">
                  <a:off x="53836" y="359720"/>
                  <a:ext cx="70071" cy="89262"/>
                  <a:chOff x="0" y="0"/>
                  <a:chExt cx="290945" cy="380010"/>
                </a:xfrm>
              </p:grpSpPr>
              <p:sp>
                <p:nvSpPr>
                  <p:cNvPr id="1031" name="Rechteck: abgerundete Ecken 1030">
                    <a:extLst>
                      <a:ext uri="{FF2B5EF4-FFF2-40B4-BE49-F238E27FC236}">
                        <a16:creationId xmlns:a16="http://schemas.microsoft.com/office/drawing/2014/main" id="{02B3112C-DC29-452C-BDBE-0E3262B9FDBD}"/>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32" name="Ellipse 1031">
                    <a:extLst>
                      <a:ext uri="{FF2B5EF4-FFF2-40B4-BE49-F238E27FC236}">
                        <a16:creationId xmlns:a16="http://schemas.microsoft.com/office/drawing/2014/main" id="{AAEC3EAB-CDC9-477C-B466-D281BC9E080D}"/>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025" name="Trapezoid 1024">
                  <a:extLst>
                    <a:ext uri="{FF2B5EF4-FFF2-40B4-BE49-F238E27FC236}">
                      <a16:creationId xmlns:a16="http://schemas.microsoft.com/office/drawing/2014/main" id="{BAACA31C-7585-43AC-9597-430B3C007B82}"/>
                    </a:ext>
                  </a:extLst>
                </p:cNvPr>
                <p:cNvSpPr/>
                <p:nvPr/>
              </p:nvSpPr>
              <p:spPr>
                <a:xfrm>
                  <a:off x="207736" y="161479"/>
                  <a:ext cx="164328" cy="217064"/>
                </a:xfrm>
                <a:prstGeom prst="trapezoid">
                  <a:avLst/>
                </a:prstGeom>
                <a:noFill/>
                <a:ln w="15875" cap="rnd">
                  <a:solidFill>
                    <a:schemeClr val="bg2">
                      <a:lumMod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026" name="Verbinder: gekrümmt 1025">
                  <a:extLst>
                    <a:ext uri="{FF2B5EF4-FFF2-40B4-BE49-F238E27FC236}">
                      <a16:creationId xmlns:a16="http://schemas.microsoft.com/office/drawing/2014/main" id="{D6E5F8CA-FE5B-4949-A09B-1D20ACEA6AEE}"/>
                    </a:ext>
                  </a:extLst>
                </p:cNvPr>
                <p:cNvCxnSpPr/>
                <p:nvPr/>
              </p:nvCxnSpPr>
              <p:spPr>
                <a:xfrm>
                  <a:off x="252888" y="208171"/>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1027" name="Ellipse 1026">
                  <a:extLst>
                    <a:ext uri="{FF2B5EF4-FFF2-40B4-BE49-F238E27FC236}">
                      <a16:creationId xmlns:a16="http://schemas.microsoft.com/office/drawing/2014/main" id="{3AABB73C-C9CA-4DDF-B00D-0D929A5EA28D}"/>
                    </a:ext>
                  </a:extLst>
                </p:cNvPr>
                <p:cNvSpPr/>
                <p:nvPr/>
              </p:nvSpPr>
              <p:spPr>
                <a:xfrm>
                  <a:off x="287908" y="180934"/>
                  <a:ext cx="33270" cy="308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028" name="Verbinder: gekrümmt 1027">
                  <a:extLst>
                    <a:ext uri="{FF2B5EF4-FFF2-40B4-BE49-F238E27FC236}">
                      <a16:creationId xmlns:a16="http://schemas.microsoft.com/office/drawing/2014/main" id="{39391D8B-FD8F-4EE2-91F5-44207FC6D62F}"/>
                    </a:ext>
                  </a:extLst>
                </p:cNvPr>
                <p:cNvCxnSpPr/>
                <p:nvPr/>
              </p:nvCxnSpPr>
              <p:spPr>
                <a:xfrm>
                  <a:off x="250943" y="266537"/>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1029" name="Ellipse 1028">
                  <a:extLst>
                    <a:ext uri="{FF2B5EF4-FFF2-40B4-BE49-F238E27FC236}">
                      <a16:creationId xmlns:a16="http://schemas.microsoft.com/office/drawing/2014/main" id="{37BE95E0-55C6-41F1-BEBB-708B1B317CC3}"/>
                    </a:ext>
                  </a:extLst>
                </p:cNvPr>
                <p:cNvSpPr/>
                <p:nvPr/>
              </p:nvSpPr>
              <p:spPr>
                <a:xfrm>
                  <a:off x="243160" y="307394"/>
                  <a:ext cx="19526" cy="2145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30" name="Ellipse 1029">
                  <a:extLst>
                    <a:ext uri="{FF2B5EF4-FFF2-40B4-BE49-F238E27FC236}">
                      <a16:creationId xmlns:a16="http://schemas.microsoft.com/office/drawing/2014/main" id="{B75D4AC8-C78A-4E6A-87D9-3C936726AEB0}"/>
                    </a:ext>
                  </a:extLst>
                </p:cNvPr>
                <p:cNvSpPr/>
                <p:nvPr/>
              </p:nvSpPr>
              <p:spPr>
                <a:xfrm>
                  <a:off x="303472" y="336577"/>
                  <a:ext cx="33473" cy="2288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874" name="Rechteck 873">
                <a:extLst>
                  <a:ext uri="{FF2B5EF4-FFF2-40B4-BE49-F238E27FC236}">
                    <a16:creationId xmlns:a16="http://schemas.microsoft.com/office/drawing/2014/main" id="{DCAE79E5-62F1-4183-A07F-F4388E47E3DA}"/>
                  </a:ext>
                </a:extLst>
              </p:cNvPr>
              <p:cNvSpPr/>
              <p:nvPr/>
            </p:nvSpPr>
            <p:spPr>
              <a:xfrm rot="460396">
                <a:off x="640842" y="215189"/>
                <a:ext cx="819150" cy="2343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875" name="Gruppieren 874">
                <a:extLst>
                  <a:ext uri="{FF2B5EF4-FFF2-40B4-BE49-F238E27FC236}">
                    <a16:creationId xmlns:a16="http://schemas.microsoft.com/office/drawing/2014/main" id="{51F8264C-8C4E-446B-8FC8-160FE489272D}"/>
                  </a:ext>
                </a:extLst>
              </p:cNvPr>
              <p:cNvGrpSpPr/>
              <p:nvPr/>
            </p:nvGrpSpPr>
            <p:grpSpPr>
              <a:xfrm>
                <a:off x="1056285" y="146304"/>
                <a:ext cx="304800" cy="282575"/>
                <a:chOff x="0" y="0"/>
                <a:chExt cx="567816" cy="546775"/>
              </a:xfrm>
            </p:grpSpPr>
            <p:sp>
              <p:nvSpPr>
                <p:cNvPr id="967" name="Ellipse 966">
                  <a:extLst>
                    <a:ext uri="{FF2B5EF4-FFF2-40B4-BE49-F238E27FC236}">
                      <a16:creationId xmlns:a16="http://schemas.microsoft.com/office/drawing/2014/main" id="{F0DA2712-B787-477D-8D65-4C12C3309518}"/>
                    </a:ext>
                  </a:extLst>
                </p:cNvPr>
                <p:cNvSpPr/>
                <p:nvPr/>
              </p:nvSpPr>
              <p:spPr>
                <a:xfrm>
                  <a:off x="81276" y="81307"/>
                  <a:ext cx="407199" cy="378507"/>
                </a:xfrm>
                <a:prstGeom prst="ellipse">
                  <a:avLst/>
                </a:prstGeom>
                <a:noFill/>
                <a:ln w="28575"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968" name="Gruppieren 967">
                  <a:extLst>
                    <a:ext uri="{FF2B5EF4-FFF2-40B4-BE49-F238E27FC236}">
                      <a16:creationId xmlns:a16="http://schemas.microsoft.com/office/drawing/2014/main" id="{FFD65985-F76C-42A2-8BA7-2AD5CF888F0F}"/>
                    </a:ext>
                  </a:extLst>
                </p:cNvPr>
                <p:cNvGrpSpPr/>
                <p:nvPr/>
              </p:nvGrpSpPr>
              <p:grpSpPr>
                <a:xfrm rot="1661338">
                  <a:off x="363378" y="24886"/>
                  <a:ext cx="68341" cy="91521"/>
                  <a:chOff x="0" y="0"/>
                  <a:chExt cx="290945" cy="380010"/>
                </a:xfrm>
              </p:grpSpPr>
              <p:sp>
                <p:nvSpPr>
                  <p:cNvPr id="1009" name="Rechteck: abgerundete Ecken 1008">
                    <a:extLst>
                      <a:ext uri="{FF2B5EF4-FFF2-40B4-BE49-F238E27FC236}">
                        <a16:creationId xmlns:a16="http://schemas.microsoft.com/office/drawing/2014/main" id="{ACC20EB6-B8AC-4A6C-BE72-14EAAC7E2B0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10" name="Ellipse 1009">
                    <a:extLst>
                      <a:ext uri="{FF2B5EF4-FFF2-40B4-BE49-F238E27FC236}">
                        <a16:creationId xmlns:a16="http://schemas.microsoft.com/office/drawing/2014/main" id="{2555D3F3-4A11-47ED-9FD9-0B290059055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69" name="Gruppieren 968">
                  <a:extLst>
                    <a:ext uri="{FF2B5EF4-FFF2-40B4-BE49-F238E27FC236}">
                      <a16:creationId xmlns:a16="http://schemas.microsoft.com/office/drawing/2014/main" id="{61D6D09B-DED9-4907-88F1-18BFAAE223CC}"/>
                    </a:ext>
                  </a:extLst>
                </p:cNvPr>
                <p:cNvGrpSpPr/>
                <p:nvPr/>
              </p:nvGrpSpPr>
              <p:grpSpPr>
                <a:xfrm rot="12376221">
                  <a:off x="149370" y="435393"/>
                  <a:ext cx="68341" cy="91521"/>
                  <a:chOff x="0" y="0"/>
                  <a:chExt cx="290945" cy="380010"/>
                </a:xfrm>
              </p:grpSpPr>
              <p:sp>
                <p:nvSpPr>
                  <p:cNvPr id="1007" name="Rechteck: abgerundete Ecken 1006">
                    <a:extLst>
                      <a:ext uri="{FF2B5EF4-FFF2-40B4-BE49-F238E27FC236}">
                        <a16:creationId xmlns:a16="http://schemas.microsoft.com/office/drawing/2014/main" id="{345A0B1C-0229-42C3-AEBA-A046A22D8218}"/>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08" name="Ellipse 1007">
                    <a:extLst>
                      <a:ext uri="{FF2B5EF4-FFF2-40B4-BE49-F238E27FC236}">
                        <a16:creationId xmlns:a16="http://schemas.microsoft.com/office/drawing/2014/main" id="{46EF1503-3E6A-4D94-B592-ABB4A5FCC5EC}"/>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70" name="Gruppieren 969">
                  <a:extLst>
                    <a:ext uri="{FF2B5EF4-FFF2-40B4-BE49-F238E27FC236}">
                      <a16:creationId xmlns:a16="http://schemas.microsoft.com/office/drawing/2014/main" id="{5FD8805B-D024-48BE-BD5B-16C797A25301}"/>
                    </a:ext>
                  </a:extLst>
                </p:cNvPr>
                <p:cNvGrpSpPr/>
                <p:nvPr/>
              </p:nvGrpSpPr>
              <p:grpSpPr>
                <a:xfrm rot="17937964">
                  <a:off x="40217" y="114178"/>
                  <a:ext cx="70071" cy="89262"/>
                  <a:chOff x="0" y="0"/>
                  <a:chExt cx="290945" cy="380010"/>
                </a:xfrm>
              </p:grpSpPr>
              <p:sp>
                <p:nvSpPr>
                  <p:cNvPr id="1005" name="Rechteck: abgerundete Ecken 1004">
                    <a:extLst>
                      <a:ext uri="{FF2B5EF4-FFF2-40B4-BE49-F238E27FC236}">
                        <a16:creationId xmlns:a16="http://schemas.microsoft.com/office/drawing/2014/main" id="{9D6AC2F1-3138-4695-BF4E-2F2A70E69E5C}"/>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06" name="Ellipse 1005">
                    <a:extLst>
                      <a:ext uri="{FF2B5EF4-FFF2-40B4-BE49-F238E27FC236}">
                        <a16:creationId xmlns:a16="http://schemas.microsoft.com/office/drawing/2014/main" id="{FBA652A5-6CF2-4B6F-B5D5-382198509616}"/>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71" name="Gruppieren 970">
                  <a:extLst>
                    <a:ext uri="{FF2B5EF4-FFF2-40B4-BE49-F238E27FC236}">
                      <a16:creationId xmlns:a16="http://schemas.microsoft.com/office/drawing/2014/main" id="{7647EE69-ADBB-4606-AA81-4A65B6B0E0BE}"/>
                    </a:ext>
                  </a:extLst>
                </p:cNvPr>
                <p:cNvGrpSpPr/>
                <p:nvPr/>
              </p:nvGrpSpPr>
              <p:grpSpPr>
                <a:xfrm>
                  <a:off x="254834" y="0"/>
                  <a:ext cx="68341" cy="91521"/>
                  <a:chOff x="0" y="0"/>
                  <a:chExt cx="290945" cy="380010"/>
                </a:xfrm>
              </p:grpSpPr>
              <p:sp>
                <p:nvSpPr>
                  <p:cNvPr id="1003" name="Rechteck: abgerundete Ecken 1002">
                    <a:extLst>
                      <a:ext uri="{FF2B5EF4-FFF2-40B4-BE49-F238E27FC236}">
                        <a16:creationId xmlns:a16="http://schemas.microsoft.com/office/drawing/2014/main" id="{2A143810-B918-454C-BF53-C1ADC6DB8C64}"/>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04" name="Ellipse 1003">
                    <a:extLst>
                      <a:ext uri="{FF2B5EF4-FFF2-40B4-BE49-F238E27FC236}">
                        <a16:creationId xmlns:a16="http://schemas.microsoft.com/office/drawing/2014/main" id="{AFCDA26C-4AAE-46CC-836A-D6548956E660}"/>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72" name="Gruppieren 971">
                  <a:extLst>
                    <a:ext uri="{FF2B5EF4-FFF2-40B4-BE49-F238E27FC236}">
                      <a16:creationId xmlns:a16="http://schemas.microsoft.com/office/drawing/2014/main" id="{D1849DE4-D1CB-48DD-816F-439CFD970E2D}"/>
                    </a:ext>
                  </a:extLst>
                </p:cNvPr>
                <p:cNvGrpSpPr/>
                <p:nvPr/>
              </p:nvGrpSpPr>
              <p:grpSpPr>
                <a:xfrm rot="19774557">
                  <a:off x="127563" y="30723"/>
                  <a:ext cx="68341" cy="91521"/>
                  <a:chOff x="0" y="0"/>
                  <a:chExt cx="290945" cy="380010"/>
                </a:xfrm>
              </p:grpSpPr>
              <p:sp>
                <p:nvSpPr>
                  <p:cNvPr id="1001" name="Rechteck: abgerundete Ecken 1000">
                    <a:extLst>
                      <a:ext uri="{FF2B5EF4-FFF2-40B4-BE49-F238E27FC236}">
                        <a16:creationId xmlns:a16="http://schemas.microsoft.com/office/drawing/2014/main" id="{2C32513A-7B44-4CC0-AB48-5799A4940A83}"/>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02" name="Ellipse 1001">
                    <a:extLst>
                      <a:ext uri="{FF2B5EF4-FFF2-40B4-BE49-F238E27FC236}">
                        <a16:creationId xmlns:a16="http://schemas.microsoft.com/office/drawing/2014/main" id="{104015E7-D11B-4347-AE48-D392C1C2CEAA}"/>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73" name="Gruppieren 972">
                  <a:extLst>
                    <a:ext uri="{FF2B5EF4-FFF2-40B4-BE49-F238E27FC236}">
                      <a16:creationId xmlns:a16="http://schemas.microsoft.com/office/drawing/2014/main" id="{BE8C7C79-8D36-42CC-996B-3F8F2ED5F9A3}"/>
                    </a:ext>
                  </a:extLst>
                </p:cNvPr>
                <p:cNvGrpSpPr/>
                <p:nvPr/>
              </p:nvGrpSpPr>
              <p:grpSpPr>
                <a:xfrm rot="7163255">
                  <a:off x="464546" y="340468"/>
                  <a:ext cx="70071" cy="89262"/>
                  <a:chOff x="0" y="0"/>
                  <a:chExt cx="290945" cy="380010"/>
                </a:xfrm>
              </p:grpSpPr>
              <p:sp>
                <p:nvSpPr>
                  <p:cNvPr id="999" name="Rechteck: abgerundete Ecken 998">
                    <a:extLst>
                      <a:ext uri="{FF2B5EF4-FFF2-40B4-BE49-F238E27FC236}">
                        <a16:creationId xmlns:a16="http://schemas.microsoft.com/office/drawing/2014/main" id="{92ACEAFA-DAAA-40E9-B325-5A8AAE06EAF0}"/>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000" name="Ellipse 999">
                    <a:extLst>
                      <a:ext uri="{FF2B5EF4-FFF2-40B4-BE49-F238E27FC236}">
                        <a16:creationId xmlns:a16="http://schemas.microsoft.com/office/drawing/2014/main" id="{7957DBCA-B327-447B-B9FB-F00C5E150CEB}"/>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74" name="Gruppieren 973">
                  <a:extLst>
                    <a:ext uri="{FF2B5EF4-FFF2-40B4-BE49-F238E27FC236}">
                      <a16:creationId xmlns:a16="http://schemas.microsoft.com/office/drawing/2014/main" id="{A8F1E90C-2CD5-4AE0-B0A2-D5519F64C5C8}"/>
                    </a:ext>
                  </a:extLst>
                </p:cNvPr>
                <p:cNvGrpSpPr/>
                <p:nvPr/>
              </p:nvGrpSpPr>
              <p:grpSpPr>
                <a:xfrm rot="3239136">
                  <a:off x="456764" y="110490"/>
                  <a:ext cx="70071" cy="89262"/>
                  <a:chOff x="0" y="0"/>
                  <a:chExt cx="290945" cy="380010"/>
                </a:xfrm>
              </p:grpSpPr>
              <p:sp>
                <p:nvSpPr>
                  <p:cNvPr id="997" name="Rechteck: abgerundete Ecken 996">
                    <a:extLst>
                      <a:ext uri="{FF2B5EF4-FFF2-40B4-BE49-F238E27FC236}">
                        <a16:creationId xmlns:a16="http://schemas.microsoft.com/office/drawing/2014/main" id="{1D9AEF3F-3EC1-4F1B-8F4F-2AC34E62C27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98" name="Ellipse 997">
                    <a:extLst>
                      <a:ext uri="{FF2B5EF4-FFF2-40B4-BE49-F238E27FC236}">
                        <a16:creationId xmlns:a16="http://schemas.microsoft.com/office/drawing/2014/main" id="{13BBF572-954F-46CD-A1B8-97E11FFB1401}"/>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75" name="Gruppieren 974">
                  <a:extLst>
                    <a:ext uri="{FF2B5EF4-FFF2-40B4-BE49-F238E27FC236}">
                      <a16:creationId xmlns:a16="http://schemas.microsoft.com/office/drawing/2014/main" id="{8ABE1B80-A681-48CD-B9AE-3B6D4292F57E}"/>
                    </a:ext>
                  </a:extLst>
                </p:cNvPr>
                <p:cNvGrpSpPr/>
                <p:nvPr/>
              </p:nvGrpSpPr>
              <p:grpSpPr>
                <a:xfrm rot="10800000">
                  <a:off x="252888" y="455254"/>
                  <a:ext cx="68341" cy="91521"/>
                  <a:chOff x="0" y="0"/>
                  <a:chExt cx="290945" cy="380010"/>
                </a:xfrm>
              </p:grpSpPr>
              <p:sp>
                <p:nvSpPr>
                  <p:cNvPr id="995" name="Rechteck: abgerundete Ecken 994">
                    <a:extLst>
                      <a:ext uri="{FF2B5EF4-FFF2-40B4-BE49-F238E27FC236}">
                        <a16:creationId xmlns:a16="http://schemas.microsoft.com/office/drawing/2014/main" id="{D6D118E2-02FB-4760-9B66-7ADDA878E78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96" name="Ellipse 995">
                    <a:extLst>
                      <a:ext uri="{FF2B5EF4-FFF2-40B4-BE49-F238E27FC236}">
                        <a16:creationId xmlns:a16="http://schemas.microsoft.com/office/drawing/2014/main" id="{DD6D36BD-70BE-4DC3-B926-E7AC7032D50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976" name="Ellipse 975">
                  <a:extLst>
                    <a:ext uri="{FF2B5EF4-FFF2-40B4-BE49-F238E27FC236}">
                      <a16:creationId xmlns:a16="http://schemas.microsoft.com/office/drawing/2014/main" id="{E1D338EC-0C7D-4E0E-B56E-6C2865C02F6D}"/>
                    </a:ext>
                  </a:extLst>
                </p:cNvPr>
                <p:cNvSpPr/>
                <p:nvPr/>
              </p:nvSpPr>
              <p:spPr>
                <a:xfrm>
                  <a:off x="106973" y="105058"/>
                  <a:ext cx="355362" cy="332895"/>
                </a:xfrm>
                <a:prstGeom prst="ellipse">
                  <a:avLst/>
                </a:prstGeom>
                <a:noFill/>
                <a:ln w="15875" cap="rnd">
                  <a:solidFill>
                    <a:schemeClr val="bg2">
                      <a:lumMod val="50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977" name="Gruppieren 976">
                  <a:extLst>
                    <a:ext uri="{FF2B5EF4-FFF2-40B4-BE49-F238E27FC236}">
                      <a16:creationId xmlns:a16="http://schemas.microsoft.com/office/drawing/2014/main" id="{BD700EC6-AE48-46FD-8343-5B4ABE730F62}"/>
                    </a:ext>
                  </a:extLst>
                </p:cNvPr>
                <p:cNvGrpSpPr/>
                <p:nvPr/>
              </p:nvGrpSpPr>
              <p:grpSpPr>
                <a:xfrm rot="16200000">
                  <a:off x="9595" y="227525"/>
                  <a:ext cx="70071" cy="89262"/>
                  <a:chOff x="0" y="0"/>
                  <a:chExt cx="290945" cy="380010"/>
                </a:xfrm>
              </p:grpSpPr>
              <p:sp>
                <p:nvSpPr>
                  <p:cNvPr id="993" name="Rechteck: abgerundete Ecken 992">
                    <a:extLst>
                      <a:ext uri="{FF2B5EF4-FFF2-40B4-BE49-F238E27FC236}">
                        <a16:creationId xmlns:a16="http://schemas.microsoft.com/office/drawing/2014/main" id="{22C87184-9968-44A9-9F62-348B1D4CE55E}"/>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94" name="Ellipse 993">
                    <a:extLst>
                      <a:ext uri="{FF2B5EF4-FFF2-40B4-BE49-F238E27FC236}">
                        <a16:creationId xmlns:a16="http://schemas.microsoft.com/office/drawing/2014/main" id="{0D049E6C-7B3D-408E-B348-08652C3FE3E1}"/>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78" name="Gruppieren 977">
                  <a:extLst>
                    <a:ext uri="{FF2B5EF4-FFF2-40B4-BE49-F238E27FC236}">
                      <a16:creationId xmlns:a16="http://schemas.microsoft.com/office/drawing/2014/main" id="{351552E9-3789-4F99-B1A2-3D5462E76788}"/>
                    </a:ext>
                  </a:extLst>
                </p:cNvPr>
                <p:cNvGrpSpPr/>
                <p:nvPr/>
              </p:nvGrpSpPr>
              <p:grpSpPr>
                <a:xfrm rot="5400000">
                  <a:off x="488196" y="227525"/>
                  <a:ext cx="70043" cy="89196"/>
                  <a:chOff x="0" y="0"/>
                  <a:chExt cx="290945" cy="380010"/>
                </a:xfrm>
              </p:grpSpPr>
              <p:sp>
                <p:nvSpPr>
                  <p:cNvPr id="991" name="Rechteck: abgerundete Ecken 990">
                    <a:extLst>
                      <a:ext uri="{FF2B5EF4-FFF2-40B4-BE49-F238E27FC236}">
                        <a16:creationId xmlns:a16="http://schemas.microsoft.com/office/drawing/2014/main" id="{EBCF32A6-AD9C-4DD1-AC4C-69C55FF0B6E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92" name="Ellipse 991">
                    <a:extLst>
                      <a:ext uri="{FF2B5EF4-FFF2-40B4-BE49-F238E27FC236}">
                        <a16:creationId xmlns:a16="http://schemas.microsoft.com/office/drawing/2014/main" id="{92D14486-DE68-49A0-BEAD-A53D3064D043}"/>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79" name="Gruppieren 978">
                  <a:extLst>
                    <a:ext uri="{FF2B5EF4-FFF2-40B4-BE49-F238E27FC236}">
                      <a16:creationId xmlns:a16="http://schemas.microsoft.com/office/drawing/2014/main" id="{1285031C-8FE0-42E1-8DF8-A09927E366A0}"/>
                    </a:ext>
                  </a:extLst>
                </p:cNvPr>
                <p:cNvGrpSpPr/>
                <p:nvPr/>
              </p:nvGrpSpPr>
              <p:grpSpPr>
                <a:xfrm rot="9246234">
                  <a:off x="369215" y="423720"/>
                  <a:ext cx="68341" cy="91521"/>
                  <a:chOff x="0" y="0"/>
                  <a:chExt cx="290945" cy="380010"/>
                </a:xfrm>
              </p:grpSpPr>
              <p:sp>
                <p:nvSpPr>
                  <p:cNvPr id="989" name="Rechteck: abgerundete Ecken 988">
                    <a:extLst>
                      <a:ext uri="{FF2B5EF4-FFF2-40B4-BE49-F238E27FC236}">
                        <a16:creationId xmlns:a16="http://schemas.microsoft.com/office/drawing/2014/main" id="{BCEC39C9-4F2A-4044-BB69-DD4A289C35B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90" name="Ellipse 989">
                    <a:extLst>
                      <a:ext uri="{FF2B5EF4-FFF2-40B4-BE49-F238E27FC236}">
                        <a16:creationId xmlns:a16="http://schemas.microsoft.com/office/drawing/2014/main" id="{A3B1B7DF-206C-44A0-BDDD-EE2BCD1B814F}"/>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80" name="Gruppieren 979">
                  <a:extLst>
                    <a:ext uri="{FF2B5EF4-FFF2-40B4-BE49-F238E27FC236}">
                      <a16:creationId xmlns:a16="http://schemas.microsoft.com/office/drawing/2014/main" id="{32D68ACD-C2FD-47D7-A952-2443B1B749E5}"/>
                    </a:ext>
                  </a:extLst>
                </p:cNvPr>
                <p:cNvGrpSpPr/>
                <p:nvPr/>
              </p:nvGrpSpPr>
              <p:grpSpPr>
                <a:xfrm rot="13816803">
                  <a:off x="53836" y="359720"/>
                  <a:ext cx="70071" cy="89262"/>
                  <a:chOff x="0" y="0"/>
                  <a:chExt cx="290945" cy="380010"/>
                </a:xfrm>
              </p:grpSpPr>
              <p:sp>
                <p:nvSpPr>
                  <p:cNvPr id="987" name="Rechteck: abgerundete Ecken 986">
                    <a:extLst>
                      <a:ext uri="{FF2B5EF4-FFF2-40B4-BE49-F238E27FC236}">
                        <a16:creationId xmlns:a16="http://schemas.microsoft.com/office/drawing/2014/main" id="{C49CA95B-C0B4-4ED1-AA55-6D056F916FC4}"/>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88" name="Ellipse 987">
                    <a:extLst>
                      <a:ext uri="{FF2B5EF4-FFF2-40B4-BE49-F238E27FC236}">
                        <a16:creationId xmlns:a16="http://schemas.microsoft.com/office/drawing/2014/main" id="{C1B37133-AE4B-480A-B7BD-B2A203566BAC}"/>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981" name="Trapezoid 980">
                  <a:extLst>
                    <a:ext uri="{FF2B5EF4-FFF2-40B4-BE49-F238E27FC236}">
                      <a16:creationId xmlns:a16="http://schemas.microsoft.com/office/drawing/2014/main" id="{4CC2B3AA-8B92-4B85-BF65-997E6FDC7B71}"/>
                    </a:ext>
                  </a:extLst>
                </p:cNvPr>
                <p:cNvSpPr/>
                <p:nvPr/>
              </p:nvSpPr>
              <p:spPr>
                <a:xfrm>
                  <a:off x="207736" y="161479"/>
                  <a:ext cx="164328" cy="217064"/>
                </a:xfrm>
                <a:prstGeom prst="trapezoid">
                  <a:avLst/>
                </a:prstGeom>
                <a:noFill/>
                <a:ln w="15875" cap="rnd">
                  <a:solidFill>
                    <a:schemeClr val="bg2">
                      <a:lumMod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982" name="Verbinder: gekrümmt 981">
                  <a:extLst>
                    <a:ext uri="{FF2B5EF4-FFF2-40B4-BE49-F238E27FC236}">
                      <a16:creationId xmlns:a16="http://schemas.microsoft.com/office/drawing/2014/main" id="{36AEBF19-D69B-4FC3-9D92-85BC79FDDE1F}"/>
                    </a:ext>
                  </a:extLst>
                </p:cNvPr>
                <p:cNvCxnSpPr/>
                <p:nvPr/>
              </p:nvCxnSpPr>
              <p:spPr>
                <a:xfrm>
                  <a:off x="252888" y="208171"/>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983" name="Ellipse 982">
                  <a:extLst>
                    <a:ext uri="{FF2B5EF4-FFF2-40B4-BE49-F238E27FC236}">
                      <a16:creationId xmlns:a16="http://schemas.microsoft.com/office/drawing/2014/main" id="{76AC91FD-70A0-45BB-9717-C29299570F82}"/>
                    </a:ext>
                  </a:extLst>
                </p:cNvPr>
                <p:cNvSpPr/>
                <p:nvPr/>
              </p:nvSpPr>
              <p:spPr>
                <a:xfrm>
                  <a:off x="287908" y="180934"/>
                  <a:ext cx="33270" cy="308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984" name="Verbinder: gekrümmt 983">
                  <a:extLst>
                    <a:ext uri="{FF2B5EF4-FFF2-40B4-BE49-F238E27FC236}">
                      <a16:creationId xmlns:a16="http://schemas.microsoft.com/office/drawing/2014/main" id="{CBEDA33C-A618-4A54-BC8A-35F5311B0050}"/>
                    </a:ext>
                  </a:extLst>
                </p:cNvPr>
                <p:cNvCxnSpPr/>
                <p:nvPr/>
              </p:nvCxnSpPr>
              <p:spPr>
                <a:xfrm>
                  <a:off x="250943" y="266537"/>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985" name="Ellipse 984">
                  <a:extLst>
                    <a:ext uri="{FF2B5EF4-FFF2-40B4-BE49-F238E27FC236}">
                      <a16:creationId xmlns:a16="http://schemas.microsoft.com/office/drawing/2014/main" id="{CD02D603-9926-4384-852F-7309C171212F}"/>
                    </a:ext>
                  </a:extLst>
                </p:cNvPr>
                <p:cNvSpPr/>
                <p:nvPr/>
              </p:nvSpPr>
              <p:spPr>
                <a:xfrm>
                  <a:off x="243160" y="307394"/>
                  <a:ext cx="19526" cy="2145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86" name="Ellipse 985">
                  <a:extLst>
                    <a:ext uri="{FF2B5EF4-FFF2-40B4-BE49-F238E27FC236}">
                      <a16:creationId xmlns:a16="http://schemas.microsoft.com/office/drawing/2014/main" id="{8E3F4CA1-2C96-44D3-940D-AEBD25F8F026}"/>
                    </a:ext>
                  </a:extLst>
                </p:cNvPr>
                <p:cNvSpPr/>
                <p:nvPr/>
              </p:nvSpPr>
              <p:spPr>
                <a:xfrm>
                  <a:off x="303472" y="336577"/>
                  <a:ext cx="33473" cy="2288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76" name="Gruppieren 875">
                <a:extLst>
                  <a:ext uri="{FF2B5EF4-FFF2-40B4-BE49-F238E27FC236}">
                    <a16:creationId xmlns:a16="http://schemas.microsoft.com/office/drawing/2014/main" id="{7AA946A9-3C5B-400F-94AE-F4DA1B3854F3}"/>
                  </a:ext>
                </a:extLst>
              </p:cNvPr>
              <p:cNvGrpSpPr/>
              <p:nvPr/>
            </p:nvGrpSpPr>
            <p:grpSpPr>
              <a:xfrm>
                <a:off x="580797" y="0"/>
                <a:ext cx="304800" cy="282575"/>
                <a:chOff x="0" y="0"/>
                <a:chExt cx="567816" cy="546775"/>
              </a:xfrm>
            </p:grpSpPr>
            <p:sp>
              <p:nvSpPr>
                <p:cNvPr id="923" name="Ellipse 922">
                  <a:extLst>
                    <a:ext uri="{FF2B5EF4-FFF2-40B4-BE49-F238E27FC236}">
                      <a16:creationId xmlns:a16="http://schemas.microsoft.com/office/drawing/2014/main" id="{DE292308-B979-4D8B-A80F-214DF9D2A8DD}"/>
                    </a:ext>
                  </a:extLst>
                </p:cNvPr>
                <p:cNvSpPr/>
                <p:nvPr/>
              </p:nvSpPr>
              <p:spPr>
                <a:xfrm>
                  <a:off x="81276" y="81307"/>
                  <a:ext cx="407199" cy="378507"/>
                </a:xfrm>
                <a:prstGeom prst="ellipse">
                  <a:avLst/>
                </a:prstGeom>
                <a:noFill/>
                <a:ln w="28575"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924" name="Gruppieren 923">
                  <a:extLst>
                    <a:ext uri="{FF2B5EF4-FFF2-40B4-BE49-F238E27FC236}">
                      <a16:creationId xmlns:a16="http://schemas.microsoft.com/office/drawing/2014/main" id="{2BBF5DDB-CFD1-486C-A2E3-70B044D01506}"/>
                    </a:ext>
                  </a:extLst>
                </p:cNvPr>
                <p:cNvGrpSpPr/>
                <p:nvPr/>
              </p:nvGrpSpPr>
              <p:grpSpPr>
                <a:xfrm rot="1661338">
                  <a:off x="363378" y="24886"/>
                  <a:ext cx="68341" cy="91521"/>
                  <a:chOff x="0" y="0"/>
                  <a:chExt cx="290945" cy="380010"/>
                </a:xfrm>
              </p:grpSpPr>
              <p:sp>
                <p:nvSpPr>
                  <p:cNvPr id="965" name="Rechteck: abgerundete Ecken 964">
                    <a:extLst>
                      <a:ext uri="{FF2B5EF4-FFF2-40B4-BE49-F238E27FC236}">
                        <a16:creationId xmlns:a16="http://schemas.microsoft.com/office/drawing/2014/main" id="{19375EE1-CC46-42C4-B837-4E02E7D98088}"/>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66" name="Ellipse 965">
                    <a:extLst>
                      <a:ext uri="{FF2B5EF4-FFF2-40B4-BE49-F238E27FC236}">
                        <a16:creationId xmlns:a16="http://schemas.microsoft.com/office/drawing/2014/main" id="{7D1E4EF3-2BD4-4A26-8543-5C14D950687F}"/>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25" name="Gruppieren 924">
                  <a:extLst>
                    <a:ext uri="{FF2B5EF4-FFF2-40B4-BE49-F238E27FC236}">
                      <a16:creationId xmlns:a16="http://schemas.microsoft.com/office/drawing/2014/main" id="{C8BE84F6-F8FF-4125-B2AB-EFB7DBC2DC43}"/>
                    </a:ext>
                  </a:extLst>
                </p:cNvPr>
                <p:cNvGrpSpPr/>
                <p:nvPr/>
              </p:nvGrpSpPr>
              <p:grpSpPr>
                <a:xfrm rot="12376221">
                  <a:off x="149370" y="435393"/>
                  <a:ext cx="68341" cy="91521"/>
                  <a:chOff x="0" y="0"/>
                  <a:chExt cx="290945" cy="380010"/>
                </a:xfrm>
              </p:grpSpPr>
              <p:sp>
                <p:nvSpPr>
                  <p:cNvPr id="963" name="Rechteck: abgerundete Ecken 962">
                    <a:extLst>
                      <a:ext uri="{FF2B5EF4-FFF2-40B4-BE49-F238E27FC236}">
                        <a16:creationId xmlns:a16="http://schemas.microsoft.com/office/drawing/2014/main" id="{2CEA6280-B855-4359-8E31-38285BA9E68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64" name="Ellipse 963">
                    <a:extLst>
                      <a:ext uri="{FF2B5EF4-FFF2-40B4-BE49-F238E27FC236}">
                        <a16:creationId xmlns:a16="http://schemas.microsoft.com/office/drawing/2014/main" id="{B00D439A-BB70-4BC7-87FC-039CBA676A15}"/>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26" name="Gruppieren 925">
                  <a:extLst>
                    <a:ext uri="{FF2B5EF4-FFF2-40B4-BE49-F238E27FC236}">
                      <a16:creationId xmlns:a16="http://schemas.microsoft.com/office/drawing/2014/main" id="{95B18CB2-B9EB-4DD3-AE48-658C14BE8E1B}"/>
                    </a:ext>
                  </a:extLst>
                </p:cNvPr>
                <p:cNvGrpSpPr/>
                <p:nvPr/>
              </p:nvGrpSpPr>
              <p:grpSpPr>
                <a:xfrm rot="17937964">
                  <a:off x="40217" y="114178"/>
                  <a:ext cx="70071" cy="89262"/>
                  <a:chOff x="0" y="0"/>
                  <a:chExt cx="290945" cy="380010"/>
                </a:xfrm>
              </p:grpSpPr>
              <p:sp>
                <p:nvSpPr>
                  <p:cNvPr id="961" name="Rechteck: abgerundete Ecken 960">
                    <a:extLst>
                      <a:ext uri="{FF2B5EF4-FFF2-40B4-BE49-F238E27FC236}">
                        <a16:creationId xmlns:a16="http://schemas.microsoft.com/office/drawing/2014/main" id="{622C08B1-4C3C-4671-A26E-B904844F0C8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62" name="Ellipse 961">
                    <a:extLst>
                      <a:ext uri="{FF2B5EF4-FFF2-40B4-BE49-F238E27FC236}">
                        <a16:creationId xmlns:a16="http://schemas.microsoft.com/office/drawing/2014/main" id="{06562047-2C49-417E-8F71-4F13CCE8129C}"/>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27" name="Gruppieren 926">
                  <a:extLst>
                    <a:ext uri="{FF2B5EF4-FFF2-40B4-BE49-F238E27FC236}">
                      <a16:creationId xmlns:a16="http://schemas.microsoft.com/office/drawing/2014/main" id="{3B2E9FB1-DBB1-4F87-8E3C-8266220AF31E}"/>
                    </a:ext>
                  </a:extLst>
                </p:cNvPr>
                <p:cNvGrpSpPr/>
                <p:nvPr/>
              </p:nvGrpSpPr>
              <p:grpSpPr>
                <a:xfrm>
                  <a:off x="254834" y="0"/>
                  <a:ext cx="68341" cy="91521"/>
                  <a:chOff x="0" y="0"/>
                  <a:chExt cx="290945" cy="380010"/>
                </a:xfrm>
              </p:grpSpPr>
              <p:sp>
                <p:nvSpPr>
                  <p:cNvPr id="959" name="Rechteck: abgerundete Ecken 958">
                    <a:extLst>
                      <a:ext uri="{FF2B5EF4-FFF2-40B4-BE49-F238E27FC236}">
                        <a16:creationId xmlns:a16="http://schemas.microsoft.com/office/drawing/2014/main" id="{7C17FD20-BE8B-4465-91D1-45123A426857}"/>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60" name="Ellipse 959">
                    <a:extLst>
                      <a:ext uri="{FF2B5EF4-FFF2-40B4-BE49-F238E27FC236}">
                        <a16:creationId xmlns:a16="http://schemas.microsoft.com/office/drawing/2014/main" id="{B6069318-EB61-4EB8-97AE-830A9ECC7E88}"/>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28" name="Gruppieren 927">
                  <a:extLst>
                    <a:ext uri="{FF2B5EF4-FFF2-40B4-BE49-F238E27FC236}">
                      <a16:creationId xmlns:a16="http://schemas.microsoft.com/office/drawing/2014/main" id="{65868A1C-2972-4E5C-9A05-0103F62AFE9E}"/>
                    </a:ext>
                  </a:extLst>
                </p:cNvPr>
                <p:cNvGrpSpPr/>
                <p:nvPr/>
              </p:nvGrpSpPr>
              <p:grpSpPr>
                <a:xfrm rot="19774557">
                  <a:off x="127563" y="30723"/>
                  <a:ext cx="68341" cy="91521"/>
                  <a:chOff x="0" y="0"/>
                  <a:chExt cx="290945" cy="380010"/>
                </a:xfrm>
              </p:grpSpPr>
              <p:sp>
                <p:nvSpPr>
                  <p:cNvPr id="957" name="Rechteck: abgerundete Ecken 956">
                    <a:extLst>
                      <a:ext uri="{FF2B5EF4-FFF2-40B4-BE49-F238E27FC236}">
                        <a16:creationId xmlns:a16="http://schemas.microsoft.com/office/drawing/2014/main" id="{FB66251B-9820-4F36-9679-D5AF1807429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58" name="Ellipse 957">
                    <a:extLst>
                      <a:ext uri="{FF2B5EF4-FFF2-40B4-BE49-F238E27FC236}">
                        <a16:creationId xmlns:a16="http://schemas.microsoft.com/office/drawing/2014/main" id="{EADD56E9-5F98-4CD7-97DA-3FF4B75F240F}"/>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29" name="Gruppieren 928">
                  <a:extLst>
                    <a:ext uri="{FF2B5EF4-FFF2-40B4-BE49-F238E27FC236}">
                      <a16:creationId xmlns:a16="http://schemas.microsoft.com/office/drawing/2014/main" id="{068A7064-D20C-4003-A928-4022978190C3}"/>
                    </a:ext>
                  </a:extLst>
                </p:cNvPr>
                <p:cNvGrpSpPr/>
                <p:nvPr/>
              </p:nvGrpSpPr>
              <p:grpSpPr>
                <a:xfrm rot="7163255">
                  <a:off x="464546" y="340468"/>
                  <a:ext cx="70071" cy="89262"/>
                  <a:chOff x="0" y="0"/>
                  <a:chExt cx="290945" cy="380010"/>
                </a:xfrm>
              </p:grpSpPr>
              <p:sp>
                <p:nvSpPr>
                  <p:cNvPr id="955" name="Rechteck: abgerundete Ecken 954">
                    <a:extLst>
                      <a:ext uri="{FF2B5EF4-FFF2-40B4-BE49-F238E27FC236}">
                        <a16:creationId xmlns:a16="http://schemas.microsoft.com/office/drawing/2014/main" id="{9E82D18F-AAD1-48C5-A20C-B576E3E9041A}"/>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56" name="Ellipse 955">
                    <a:extLst>
                      <a:ext uri="{FF2B5EF4-FFF2-40B4-BE49-F238E27FC236}">
                        <a16:creationId xmlns:a16="http://schemas.microsoft.com/office/drawing/2014/main" id="{29DBC48F-BE85-4E83-A25F-64948CE48FEB}"/>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30" name="Gruppieren 929">
                  <a:extLst>
                    <a:ext uri="{FF2B5EF4-FFF2-40B4-BE49-F238E27FC236}">
                      <a16:creationId xmlns:a16="http://schemas.microsoft.com/office/drawing/2014/main" id="{6B989295-097F-44A9-91E8-618F9DD07386}"/>
                    </a:ext>
                  </a:extLst>
                </p:cNvPr>
                <p:cNvGrpSpPr/>
                <p:nvPr/>
              </p:nvGrpSpPr>
              <p:grpSpPr>
                <a:xfrm rot="3239136">
                  <a:off x="456764" y="110490"/>
                  <a:ext cx="70071" cy="89262"/>
                  <a:chOff x="0" y="0"/>
                  <a:chExt cx="290945" cy="380010"/>
                </a:xfrm>
              </p:grpSpPr>
              <p:sp>
                <p:nvSpPr>
                  <p:cNvPr id="953" name="Rechteck: abgerundete Ecken 952">
                    <a:extLst>
                      <a:ext uri="{FF2B5EF4-FFF2-40B4-BE49-F238E27FC236}">
                        <a16:creationId xmlns:a16="http://schemas.microsoft.com/office/drawing/2014/main" id="{0B90F18F-6F0E-413D-BC7A-49B4B899D928}"/>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54" name="Ellipse 953">
                    <a:extLst>
                      <a:ext uri="{FF2B5EF4-FFF2-40B4-BE49-F238E27FC236}">
                        <a16:creationId xmlns:a16="http://schemas.microsoft.com/office/drawing/2014/main" id="{583C3621-6F83-4A33-A614-1A7FF81093AE}"/>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31" name="Gruppieren 930">
                  <a:extLst>
                    <a:ext uri="{FF2B5EF4-FFF2-40B4-BE49-F238E27FC236}">
                      <a16:creationId xmlns:a16="http://schemas.microsoft.com/office/drawing/2014/main" id="{4C177D2A-BAD7-4EEF-ADA0-F31F78014589}"/>
                    </a:ext>
                  </a:extLst>
                </p:cNvPr>
                <p:cNvGrpSpPr/>
                <p:nvPr/>
              </p:nvGrpSpPr>
              <p:grpSpPr>
                <a:xfrm rot="10800000">
                  <a:off x="252888" y="455254"/>
                  <a:ext cx="68341" cy="91521"/>
                  <a:chOff x="0" y="0"/>
                  <a:chExt cx="290945" cy="380010"/>
                </a:xfrm>
              </p:grpSpPr>
              <p:sp>
                <p:nvSpPr>
                  <p:cNvPr id="951" name="Rechteck: abgerundete Ecken 950">
                    <a:extLst>
                      <a:ext uri="{FF2B5EF4-FFF2-40B4-BE49-F238E27FC236}">
                        <a16:creationId xmlns:a16="http://schemas.microsoft.com/office/drawing/2014/main" id="{9AFF01C7-C995-4ACC-B360-E0854CF7CE47}"/>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52" name="Ellipse 951">
                    <a:extLst>
                      <a:ext uri="{FF2B5EF4-FFF2-40B4-BE49-F238E27FC236}">
                        <a16:creationId xmlns:a16="http://schemas.microsoft.com/office/drawing/2014/main" id="{BD393434-E710-4E4A-B316-8BD2D033E69A}"/>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932" name="Ellipse 931">
                  <a:extLst>
                    <a:ext uri="{FF2B5EF4-FFF2-40B4-BE49-F238E27FC236}">
                      <a16:creationId xmlns:a16="http://schemas.microsoft.com/office/drawing/2014/main" id="{70C2CB31-2E50-40F8-A9DD-9971BD98C613}"/>
                    </a:ext>
                  </a:extLst>
                </p:cNvPr>
                <p:cNvSpPr/>
                <p:nvPr/>
              </p:nvSpPr>
              <p:spPr>
                <a:xfrm>
                  <a:off x="106973" y="105058"/>
                  <a:ext cx="355362" cy="332895"/>
                </a:xfrm>
                <a:prstGeom prst="ellipse">
                  <a:avLst/>
                </a:prstGeom>
                <a:noFill/>
                <a:ln w="15875" cap="rnd">
                  <a:solidFill>
                    <a:schemeClr val="bg2">
                      <a:lumMod val="50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933" name="Gruppieren 932">
                  <a:extLst>
                    <a:ext uri="{FF2B5EF4-FFF2-40B4-BE49-F238E27FC236}">
                      <a16:creationId xmlns:a16="http://schemas.microsoft.com/office/drawing/2014/main" id="{FDF61899-4DF4-4D15-A2B0-252EA290264B}"/>
                    </a:ext>
                  </a:extLst>
                </p:cNvPr>
                <p:cNvGrpSpPr/>
                <p:nvPr/>
              </p:nvGrpSpPr>
              <p:grpSpPr>
                <a:xfrm rot="16200000">
                  <a:off x="9595" y="227525"/>
                  <a:ext cx="70071" cy="89262"/>
                  <a:chOff x="0" y="0"/>
                  <a:chExt cx="290945" cy="380010"/>
                </a:xfrm>
              </p:grpSpPr>
              <p:sp>
                <p:nvSpPr>
                  <p:cNvPr id="949" name="Rechteck: abgerundete Ecken 948">
                    <a:extLst>
                      <a:ext uri="{FF2B5EF4-FFF2-40B4-BE49-F238E27FC236}">
                        <a16:creationId xmlns:a16="http://schemas.microsoft.com/office/drawing/2014/main" id="{ABB4B552-4F2E-4A6F-9A44-0EB2BEAAB38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50" name="Ellipse 949">
                    <a:extLst>
                      <a:ext uri="{FF2B5EF4-FFF2-40B4-BE49-F238E27FC236}">
                        <a16:creationId xmlns:a16="http://schemas.microsoft.com/office/drawing/2014/main" id="{58B71C01-B925-4376-9CE3-9F6DBA21B2D1}"/>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34" name="Gruppieren 933">
                  <a:extLst>
                    <a:ext uri="{FF2B5EF4-FFF2-40B4-BE49-F238E27FC236}">
                      <a16:creationId xmlns:a16="http://schemas.microsoft.com/office/drawing/2014/main" id="{879003A6-BC9A-4CB9-9941-731C3A17D9C5}"/>
                    </a:ext>
                  </a:extLst>
                </p:cNvPr>
                <p:cNvGrpSpPr/>
                <p:nvPr/>
              </p:nvGrpSpPr>
              <p:grpSpPr>
                <a:xfrm rot="5400000">
                  <a:off x="488196" y="227525"/>
                  <a:ext cx="70043" cy="89196"/>
                  <a:chOff x="0" y="0"/>
                  <a:chExt cx="290945" cy="380010"/>
                </a:xfrm>
              </p:grpSpPr>
              <p:sp>
                <p:nvSpPr>
                  <p:cNvPr id="947" name="Rechteck: abgerundete Ecken 946">
                    <a:extLst>
                      <a:ext uri="{FF2B5EF4-FFF2-40B4-BE49-F238E27FC236}">
                        <a16:creationId xmlns:a16="http://schemas.microsoft.com/office/drawing/2014/main" id="{475B18A7-C02D-45BB-921C-05742D5AD51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48" name="Ellipse 947">
                    <a:extLst>
                      <a:ext uri="{FF2B5EF4-FFF2-40B4-BE49-F238E27FC236}">
                        <a16:creationId xmlns:a16="http://schemas.microsoft.com/office/drawing/2014/main" id="{963A2F9A-1F55-46B7-B116-5679A6EB39D8}"/>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35" name="Gruppieren 934">
                  <a:extLst>
                    <a:ext uri="{FF2B5EF4-FFF2-40B4-BE49-F238E27FC236}">
                      <a16:creationId xmlns:a16="http://schemas.microsoft.com/office/drawing/2014/main" id="{961D2090-8D88-4529-83D5-12B9B0AB434D}"/>
                    </a:ext>
                  </a:extLst>
                </p:cNvPr>
                <p:cNvGrpSpPr/>
                <p:nvPr/>
              </p:nvGrpSpPr>
              <p:grpSpPr>
                <a:xfrm rot="9246234">
                  <a:off x="369215" y="423720"/>
                  <a:ext cx="68341" cy="91521"/>
                  <a:chOff x="0" y="0"/>
                  <a:chExt cx="290945" cy="380010"/>
                </a:xfrm>
              </p:grpSpPr>
              <p:sp>
                <p:nvSpPr>
                  <p:cNvPr id="945" name="Rechteck: abgerundete Ecken 944">
                    <a:extLst>
                      <a:ext uri="{FF2B5EF4-FFF2-40B4-BE49-F238E27FC236}">
                        <a16:creationId xmlns:a16="http://schemas.microsoft.com/office/drawing/2014/main" id="{D2202EFA-3A89-4650-B59A-6EB8F5AD43EE}"/>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46" name="Ellipse 945">
                    <a:extLst>
                      <a:ext uri="{FF2B5EF4-FFF2-40B4-BE49-F238E27FC236}">
                        <a16:creationId xmlns:a16="http://schemas.microsoft.com/office/drawing/2014/main" id="{66BD353C-042F-4DA7-B896-50C6B64F3DD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36" name="Gruppieren 935">
                  <a:extLst>
                    <a:ext uri="{FF2B5EF4-FFF2-40B4-BE49-F238E27FC236}">
                      <a16:creationId xmlns:a16="http://schemas.microsoft.com/office/drawing/2014/main" id="{71C54A9A-F6DD-43A9-98C0-F4CAF9AF4926}"/>
                    </a:ext>
                  </a:extLst>
                </p:cNvPr>
                <p:cNvGrpSpPr/>
                <p:nvPr/>
              </p:nvGrpSpPr>
              <p:grpSpPr>
                <a:xfrm rot="13816803">
                  <a:off x="53836" y="359720"/>
                  <a:ext cx="70071" cy="89262"/>
                  <a:chOff x="0" y="0"/>
                  <a:chExt cx="290945" cy="380010"/>
                </a:xfrm>
              </p:grpSpPr>
              <p:sp>
                <p:nvSpPr>
                  <p:cNvPr id="943" name="Rechteck: abgerundete Ecken 942">
                    <a:extLst>
                      <a:ext uri="{FF2B5EF4-FFF2-40B4-BE49-F238E27FC236}">
                        <a16:creationId xmlns:a16="http://schemas.microsoft.com/office/drawing/2014/main" id="{2A688AD3-47FD-4D61-8B45-77CC7FDD0EF3}"/>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44" name="Ellipse 943">
                    <a:extLst>
                      <a:ext uri="{FF2B5EF4-FFF2-40B4-BE49-F238E27FC236}">
                        <a16:creationId xmlns:a16="http://schemas.microsoft.com/office/drawing/2014/main" id="{48FC699F-0023-48C9-A7B2-89D97FA62DC9}"/>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937" name="Trapezoid 936">
                  <a:extLst>
                    <a:ext uri="{FF2B5EF4-FFF2-40B4-BE49-F238E27FC236}">
                      <a16:creationId xmlns:a16="http://schemas.microsoft.com/office/drawing/2014/main" id="{B0C87CE1-8D42-4562-9D84-E0636D24B2EA}"/>
                    </a:ext>
                  </a:extLst>
                </p:cNvPr>
                <p:cNvSpPr/>
                <p:nvPr/>
              </p:nvSpPr>
              <p:spPr>
                <a:xfrm>
                  <a:off x="207736" y="161479"/>
                  <a:ext cx="164328" cy="217064"/>
                </a:xfrm>
                <a:prstGeom prst="trapezoid">
                  <a:avLst/>
                </a:prstGeom>
                <a:noFill/>
                <a:ln w="15875" cap="rnd">
                  <a:solidFill>
                    <a:schemeClr val="bg2">
                      <a:lumMod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938" name="Verbinder: gekrümmt 937">
                  <a:extLst>
                    <a:ext uri="{FF2B5EF4-FFF2-40B4-BE49-F238E27FC236}">
                      <a16:creationId xmlns:a16="http://schemas.microsoft.com/office/drawing/2014/main" id="{9DD3359A-6AB9-43FE-B409-347F74B51AF5}"/>
                    </a:ext>
                  </a:extLst>
                </p:cNvPr>
                <p:cNvCxnSpPr/>
                <p:nvPr/>
              </p:nvCxnSpPr>
              <p:spPr>
                <a:xfrm>
                  <a:off x="252888" y="208171"/>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939" name="Ellipse 938">
                  <a:extLst>
                    <a:ext uri="{FF2B5EF4-FFF2-40B4-BE49-F238E27FC236}">
                      <a16:creationId xmlns:a16="http://schemas.microsoft.com/office/drawing/2014/main" id="{7CCF6689-DE43-4F84-BB69-EC9724F58F70}"/>
                    </a:ext>
                  </a:extLst>
                </p:cNvPr>
                <p:cNvSpPr/>
                <p:nvPr/>
              </p:nvSpPr>
              <p:spPr>
                <a:xfrm>
                  <a:off x="287908" y="180934"/>
                  <a:ext cx="33270" cy="308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940" name="Verbinder: gekrümmt 939">
                  <a:extLst>
                    <a:ext uri="{FF2B5EF4-FFF2-40B4-BE49-F238E27FC236}">
                      <a16:creationId xmlns:a16="http://schemas.microsoft.com/office/drawing/2014/main" id="{A7AB22A2-A166-4DAC-873B-825A6F25D643}"/>
                    </a:ext>
                  </a:extLst>
                </p:cNvPr>
                <p:cNvCxnSpPr/>
                <p:nvPr/>
              </p:nvCxnSpPr>
              <p:spPr>
                <a:xfrm>
                  <a:off x="250943" y="266537"/>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941" name="Ellipse 940">
                  <a:extLst>
                    <a:ext uri="{FF2B5EF4-FFF2-40B4-BE49-F238E27FC236}">
                      <a16:creationId xmlns:a16="http://schemas.microsoft.com/office/drawing/2014/main" id="{3B842790-4240-4088-B50A-BD0ACC3C54F3}"/>
                    </a:ext>
                  </a:extLst>
                </p:cNvPr>
                <p:cNvSpPr/>
                <p:nvPr/>
              </p:nvSpPr>
              <p:spPr>
                <a:xfrm>
                  <a:off x="243160" y="307394"/>
                  <a:ext cx="19526" cy="2145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42" name="Ellipse 941">
                  <a:extLst>
                    <a:ext uri="{FF2B5EF4-FFF2-40B4-BE49-F238E27FC236}">
                      <a16:creationId xmlns:a16="http://schemas.microsoft.com/office/drawing/2014/main" id="{A77B8FA1-9EF9-48DD-B27B-8257273A93E8}"/>
                    </a:ext>
                  </a:extLst>
                </p:cNvPr>
                <p:cNvSpPr/>
                <p:nvPr/>
              </p:nvSpPr>
              <p:spPr>
                <a:xfrm>
                  <a:off x="303472" y="336577"/>
                  <a:ext cx="33473" cy="2288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877" name="Ellipse 876">
                <a:extLst>
                  <a:ext uri="{FF2B5EF4-FFF2-40B4-BE49-F238E27FC236}">
                    <a16:creationId xmlns:a16="http://schemas.microsoft.com/office/drawing/2014/main" id="{85F31D1E-CC9C-4E66-AD2E-011778C2F06C}"/>
                  </a:ext>
                </a:extLst>
              </p:cNvPr>
              <p:cNvSpPr/>
              <p:nvPr/>
            </p:nvSpPr>
            <p:spPr>
              <a:xfrm>
                <a:off x="1133856" y="889559"/>
                <a:ext cx="335915" cy="234315"/>
              </a:xfrm>
              <a:prstGeom prst="ellipse">
                <a:avLst/>
              </a:prstGeom>
              <a:noFill/>
              <a:ln w="63500"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878" name="Gruppieren 877">
                <a:extLst>
                  <a:ext uri="{FF2B5EF4-FFF2-40B4-BE49-F238E27FC236}">
                    <a16:creationId xmlns:a16="http://schemas.microsoft.com/office/drawing/2014/main" id="{CF6EF40F-DAEC-4FB4-86BD-63AD6C90DB1F}"/>
                  </a:ext>
                </a:extLst>
              </p:cNvPr>
              <p:cNvGrpSpPr/>
              <p:nvPr/>
            </p:nvGrpSpPr>
            <p:grpSpPr>
              <a:xfrm>
                <a:off x="668579" y="373075"/>
                <a:ext cx="304800" cy="282575"/>
                <a:chOff x="0" y="0"/>
                <a:chExt cx="567816" cy="546775"/>
              </a:xfrm>
            </p:grpSpPr>
            <p:sp>
              <p:nvSpPr>
                <p:cNvPr id="879" name="Ellipse 878">
                  <a:extLst>
                    <a:ext uri="{FF2B5EF4-FFF2-40B4-BE49-F238E27FC236}">
                      <a16:creationId xmlns:a16="http://schemas.microsoft.com/office/drawing/2014/main" id="{88CFF3E4-1775-4A23-B3FC-8E654007BD24}"/>
                    </a:ext>
                  </a:extLst>
                </p:cNvPr>
                <p:cNvSpPr/>
                <p:nvPr/>
              </p:nvSpPr>
              <p:spPr>
                <a:xfrm>
                  <a:off x="81276" y="81307"/>
                  <a:ext cx="407199" cy="378507"/>
                </a:xfrm>
                <a:prstGeom prst="ellipse">
                  <a:avLst/>
                </a:prstGeom>
                <a:noFill/>
                <a:ln w="28575"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880" name="Gruppieren 879">
                  <a:extLst>
                    <a:ext uri="{FF2B5EF4-FFF2-40B4-BE49-F238E27FC236}">
                      <a16:creationId xmlns:a16="http://schemas.microsoft.com/office/drawing/2014/main" id="{5B77D4F8-37E7-4EA8-85A9-E756FFB94A8D}"/>
                    </a:ext>
                  </a:extLst>
                </p:cNvPr>
                <p:cNvGrpSpPr/>
                <p:nvPr/>
              </p:nvGrpSpPr>
              <p:grpSpPr>
                <a:xfrm rot="1661338">
                  <a:off x="363378" y="24886"/>
                  <a:ext cx="68341" cy="91521"/>
                  <a:chOff x="0" y="0"/>
                  <a:chExt cx="290945" cy="380010"/>
                </a:xfrm>
              </p:grpSpPr>
              <p:sp>
                <p:nvSpPr>
                  <p:cNvPr id="921" name="Rechteck: abgerundete Ecken 920">
                    <a:extLst>
                      <a:ext uri="{FF2B5EF4-FFF2-40B4-BE49-F238E27FC236}">
                        <a16:creationId xmlns:a16="http://schemas.microsoft.com/office/drawing/2014/main" id="{4273EEEA-306A-4D5C-B5CD-E5F3EF9FFF20}"/>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22" name="Ellipse 921">
                    <a:extLst>
                      <a:ext uri="{FF2B5EF4-FFF2-40B4-BE49-F238E27FC236}">
                        <a16:creationId xmlns:a16="http://schemas.microsoft.com/office/drawing/2014/main" id="{AA8FD662-EC86-4EF4-A88B-6DBD14623925}"/>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81" name="Gruppieren 880">
                  <a:extLst>
                    <a:ext uri="{FF2B5EF4-FFF2-40B4-BE49-F238E27FC236}">
                      <a16:creationId xmlns:a16="http://schemas.microsoft.com/office/drawing/2014/main" id="{24CD0DE4-A5A3-49B0-A57C-0901A4263136}"/>
                    </a:ext>
                  </a:extLst>
                </p:cNvPr>
                <p:cNvGrpSpPr/>
                <p:nvPr/>
              </p:nvGrpSpPr>
              <p:grpSpPr>
                <a:xfrm rot="12376221">
                  <a:off x="149370" y="435393"/>
                  <a:ext cx="68341" cy="91521"/>
                  <a:chOff x="0" y="0"/>
                  <a:chExt cx="290945" cy="380010"/>
                </a:xfrm>
              </p:grpSpPr>
              <p:sp>
                <p:nvSpPr>
                  <p:cNvPr id="919" name="Rechteck: abgerundete Ecken 918">
                    <a:extLst>
                      <a:ext uri="{FF2B5EF4-FFF2-40B4-BE49-F238E27FC236}">
                        <a16:creationId xmlns:a16="http://schemas.microsoft.com/office/drawing/2014/main" id="{491D71FE-AF7E-458F-BA95-8DF3B897E94A}"/>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20" name="Ellipse 919">
                    <a:extLst>
                      <a:ext uri="{FF2B5EF4-FFF2-40B4-BE49-F238E27FC236}">
                        <a16:creationId xmlns:a16="http://schemas.microsoft.com/office/drawing/2014/main" id="{A55EC5C1-F9B9-47C5-8ED4-15DEF6F82DE8}"/>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82" name="Gruppieren 881">
                  <a:extLst>
                    <a:ext uri="{FF2B5EF4-FFF2-40B4-BE49-F238E27FC236}">
                      <a16:creationId xmlns:a16="http://schemas.microsoft.com/office/drawing/2014/main" id="{17F729D5-0567-436B-9DC3-E54D7D94C101}"/>
                    </a:ext>
                  </a:extLst>
                </p:cNvPr>
                <p:cNvGrpSpPr/>
                <p:nvPr/>
              </p:nvGrpSpPr>
              <p:grpSpPr>
                <a:xfrm rot="17937964">
                  <a:off x="40217" y="114178"/>
                  <a:ext cx="70071" cy="89262"/>
                  <a:chOff x="0" y="0"/>
                  <a:chExt cx="290945" cy="380010"/>
                </a:xfrm>
              </p:grpSpPr>
              <p:sp>
                <p:nvSpPr>
                  <p:cNvPr id="917" name="Rechteck: abgerundete Ecken 916">
                    <a:extLst>
                      <a:ext uri="{FF2B5EF4-FFF2-40B4-BE49-F238E27FC236}">
                        <a16:creationId xmlns:a16="http://schemas.microsoft.com/office/drawing/2014/main" id="{1EC17CB7-AF14-48AD-B2BE-0FBB97B9468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18" name="Ellipse 917">
                    <a:extLst>
                      <a:ext uri="{FF2B5EF4-FFF2-40B4-BE49-F238E27FC236}">
                        <a16:creationId xmlns:a16="http://schemas.microsoft.com/office/drawing/2014/main" id="{2F333794-DE53-4077-B7B4-D3B6D7EA84F9}"/>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83" name="Gruppieren 882">
                  <a:extLst>
                    <a:ext uri="{FF2B5EF4-FFF2-40B4-BE49-F238E27FC236}">
                      <a16:creationId xmlns:a16="http://schemas.microsoft.com/office/drawing/2014/main" id="{E7776A8E-2438-4C47-AF0D-C6D29B64816E}"/>
                    </a:ext>
                  </a:extLst>
                </p:cNvPr>
                <p:cNvGrpSpPr/>
                <p:nvPr/>
              </p:nvGrpSpPr>
              <p:grpSpPr>
                <a:xfrm>
                  <a:off x="254834" y="0"/>
                  <a:ext cx="68341" cy="91521"/>
                  <a:chOff x="0" y="0"/>
                  <a:chExt cx="290945" cy="380010"/>
                </a:xfrm>
              </p:grpSpPr>
              <p:sp>
                <p:nvSpPr>
                  <p:cNvPr id="915" name="Rechteck: abgerundete Ecken 914">
                    <a:extLst>
                      <a:ext uri="{FF2B5EF4-FFF2-40B4-BE49-F238E27FC236}">
                        <a16:creationId xmlns:a16="http://schemas.microsoft.com/office/drawing/2014/main" id="{3C740F3A-28BC-495C-81BD-EA5193F1D84F}"/>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16" name="Ellipse 915">
                    <a:extLst>
                      <a:ext uri="{FF2B5EF4-FFF2-40B4-BE49-F238E27FC236}">
                        <a16:creationId xmlns:a16="http://schemas.microsoft.com/office/drawing/2014/main" id="{A6174BF5-D4E3-42B2-87FE-832626069A0E}"/>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84" name="Gruppieren 883">
                  <a:extLst>
                    <a:ext uri="{FF2B5EF4-FFF2-40B4-BE49-F238E27FC236}">
                      <a16:creationId xmlns:a16="http://schemas.microsoft.com/office/drawing/2014/main" id="{72E8A2B3-BB7B-4063-AE22-0FB3BF712A79}"/>
                    </a:ext>
                  </a:extLst>
                </p:cNvPr>
                <p:cNvGrpSpPr/>
                <p:nvPr/>
              </p:nvGrpSpPr>
              <p:grpSpPr>
                <a:xfrm rot="19774557">
                  <a:off x="127563" y="30723"/>
                  <a:ext cx="68341" cy="91521"/>
                  <a:chOff x="0" y="0"/>
                  <a:chExt cx="290945" cy="380010"/>
                </a:xfrm>
              </p:grpSpPr>
              <p:sp>
                <p:nvSpPr>
                  <p:cNvPr id="913" name="Rechteck: abgerundete Ecken 912">
                    <a:extLst>
                      <a:ext uri="{FF2B5EF4-FFF2-40B4-BE49-F238E27FC236}">
                        <a16:creationId xmlns:a16="http://schemas.microsoft.com/office/drawing/2014/main" id="{67AF86E8-C8F2-46C2-8885-39B35CB4DF02}"/>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14" name="Ellipse 913">
                    <a:extLst>
                      <a:ext uri="{FF2B5EF4-FFF2-40B4-BE49-F238E27FC236}">
                        <a16:creationId xmlns:a16="http://schemas.microsoft.com/office/drawing/2014/main" id="{5CB6177D-7D4A-4AFC-81A6-23F9197EE3CA}"/>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85" name="Gruppieren 884">
                  <a:extLst>
                    <a:ext uri="{FF2B5EF4-FFF2-40B4-BE49-F238E27FC236}">
                      <a16:creationId xmlns:a16="http://schemas.microsoft.com/office/drawing/2014/main" id="{F2378709-2901-42B7-8CA3-A3FBAD6B017C}"/>
                    </a:ext>
                  </a:extLst>
                </p:cNvPr>
                <p:cNvGrpSpPr/>
                <p:nvPr/>
              </p:nvGrpSpPr>
              <p:grpSpPr>
                <a:xfrm rot="7163255">
                  <a:off x="464546" y="340468"/>
                  <a:ext cx="70071" cy="89262"/>
                  <a:chOff x="0" y="0"/>
                  <a:chExt cx="290945" cy="380010"/>
                </a:xfrm>
              </p:grpSpPr>
              <p:sp>
                <p:nvSpPr>
                  <p:cNvPr id="911" name="Rechteck: abgerundete Ecken 910">
                    <a:extLst>
                      <a:ext uri="{FF2B5EF4-FFF2-40B4-BE49-F238E27FC236}">
                        <a16:creationId xmlns:a16="http://schemas.microsoft.com/office/drawing/2014/main" id="{A8481653-1DFD-4E9B-80C2-17FD58164F1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12" name="Ellipse 911">
                    <a:extLst>
                      <a:ext uri="{FF2B5EF4-FFF2-40B4-BE49-F238E27FC236}">
                        <a16:creationId xmlns:a16="http://schemas.microsoft.com/office/drawing/2014/main" id="{A67684EA-7A70-4BF4-AE6F-D1E5FE38F331}"/>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86" name="Gruppieren 885">
                  <a:extLst>
                    <a:ext uri="{FF2B5EF4-FFF2-40B4-BE49-F238E27FC236}">
                      <a16:creationId xmlns:a16="http://schemas.microsoft.com/office/drawing/2014/main" id="{F856B42C-6447-4E70-A66C-411941374E38}"/>
                    </a:ext>
                  </a:extLst>
                </p:cNvPr>
                <p:cNvGrpSpPr/>
                <p:nvPr/>
              </p:nvGrpSpPr>
              <p:grpSpPr>
                <a:xfrm rot="3239136">
                  <a:off x="456764" y="110490"/>
                  <a:ext cx="70071" cy="89262"/>
                  <a:chOff x="0" y="0"/>
                  <a:chExt cx="290945" cy="380010"/>
                </a:xfrm>
              </p:grpSpPr>
              <p:sp>
                <p:nvSpPr>
                  <p:cNvPr id="909" name="Rechteck: abgerundete Ecken 908">
                    <a:extLst>
                      <a:ext uri="{FF2B5EF4-FFF2-40B4-BE49-F238E27FC236}">
                        <a16:creationId xmlns:a16="http://schemas.microsoft.com/office/drawing/2014/main" id="{949BC78E-95BB-40F3-A009-D01A763DC47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10" name="Ellipse 909">
                    <a:extLst>
                      <a:ext uri="{FF2B5EF4-FFF2-40B4-BE49-F238E27FC236}">
                        <a16:creationId xmlns:a16="http://schemas.microsoft.com/office/drawing/2014/main" id="{E02A8BF7-B19E-4B8E-BF78-013D44C9D71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87" name="Gruppieren 886">
                  <a:extLst>
                    <a:ext uri="{FF2B5EF4-FFF2-40B4-BE49-F238E27FC236}">
                      <a16:creationId xmlns:a16="http://schemas.microsoft.com/office/drawing/2014/main" id="{2D5ED011-EBB6-44F3-9A2F-20259DAABE80}"/>
                    </a:ext>
                  </a:extLst>
                </p:cNvPr>
                <p:cNvGrpSpPr/>
                <p:nvPr/>
              </p:nvGrpSpPr>
              <p:grpSpPr>
                <a:xfrm rot="10800000">
                  <a:off x="252888" y="455254"/>
                  <a:ext cx="68341" cy="91521"/>
                  <a:chOff x="0" y="0"/>
                  <a:chExt cx="290945" cy="380010"/>
                </a:xfrm>
              </p:grpSpPr>
              <p:sp>
                <p:nvSpPr>
                  <p:cNvPr id="907" name="Rechteck: abgerundete Ecken 906">
                    <a:extLst>
                      <a:ext uri="{FF2B5EF4-FFF2-40B4-BE49-F238E27FC236}">
                        <a16:creationId xmlns:a16="http://schemas.microsoft.com/office/drawing/2014/main" id="{2311A17B-0F0B-498E-995A-2067220A1FDF}"/>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08" name="Ellipse 907">
                    <a:extLst>
                      <a:ext uri="{FF2B5EF4-FFF2-40B4-BE49-F238E27FC236}">
                        <a16:creationId xmlns:a16="http://schemas.microsoft.com/office/drawing/2014/main" id="{5EAE1950-881D-46F2-A4AF-D66FE6111386}"/>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888" name="Ellipse 887">
                  <a:extLst>
                    <a:ext uri="{FF2B5EF4-FFF2-40B4-BE49-F238E27FC236}">
                      <a16:creationId xmlns:a16="http://schemas.microsoft.com/office/drawing/2014/main" id="{B77FA6CB-3782-4709-A6EB-D42816EEE322}"/>
                    </a:ext>
                  </a:extLst>
                </p:cNvPr>
                <p:cNvSpPr/>
                <p:nvPr/>
              </p:nvSpPr>
              <p:spPr>
                <a:xfrm>
                  <a:off x="106973" y="105058"/>
                  <a:ext cx="355362" cy="332895"/>
                </a:xfrm>
                <a:prstGeom prst="ellipse">
                  <a:avLst/>
                </a:prstGeom>
                <a:noFill/>
                <a:ln w="15875" cap="rnd">
                  <a:solidFill>
                    <a:schemeClr val="bg2">
                      <a:lumMod val="50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889" name="Gruppieren 888">
                  <a:extLst>
                    <a:ext uri="{FF2B5EF4-FFF2-40B4-BE49-F238E27FC236}">
                      <a16:creationId xmlns:a16="http://schemas.microsoft.com/office/drawing/2014/main" id="{68D77D1F-4BE3-48BB-8727-FA7270B4BDDB}"/>
                    </a:ext>
                  </a:extLst>
                </p:cNvPr>
                <p:cNvGrpSpPr/>
                <p:nvPr/>
              </p:nvGrpSpPr>
              <p:grpSpPr>
                <a:xfrm rot="16200000">
                  <a:off x="9595" y="227525"/>
                  <a:ext cx="70071" cy="89262"/>
                  <a:chOff x="0" y="0"/>
                  <a:chExt cx="290945" cy="380010"/>
                </a:xfrm>
              </p:grpSpPr>
              <p:sp>
                <p:nvSpPr>
                  <p:cNvPr id="905" name="Rechteck: abgerundete Ecken 904">
                    <a:extLst>
                      <a:ext uri="{FF2B5EF4-FFF2-40B4-BE49-F238E27FC236}">
                        <a16:creationId xmlns:a16="http://schemas.microsoft.com/office/drawing/2014/main" id="{C4859C3D-14C6-4398-BE4A-2EA27C16DE27}"/>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06" name="Ellipse 905">
                    <a:extLst>
                      <a:ext uri="{FF2B5EF4-FFF2-40B4-BE49-F238E27FC236}">
                        <a16:creationId xmlns:a16="http://schemas.microsoft.com/office/drawing/2014/main" id="{62318E58-68C4-4432-98EB-7BA0446F54C5}"/>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90" name="Gruppieren 889">
                  <a:extLst>
                    <a:ext uri="{FF2B5EF4-FFF2-40B4-BE49-F238E27FC236}">
                      <a16:creationId xmlns:a16="http://schemas.microsoft.com/office/drawing/2014/main" id="{A87F697B-FC4E-401F-830F-891D3674398C}"/>
                    </a:ext>
                  </a:extLst>
                </p:cNvPr>
                <p:cNvGrpSpPr/>
                <p:nvPr/>
              </p:nvGrpSpPr>
              <p:grpSpPr>
                <a:xfrm rot="5400000">
                  <a:off x="488196" y="227525"/>
                  <a:ext cx="70043" cy="89196"/>
                  <a:chOff x="0" y="0"/>
                  <a:chExt cx="290945" cy="380010"/>
                </a:xfrm>
              </p:grpSpPr>
              <p:sp>
                <p:nvSpPr>
                  <p:cNvPr id="903" name="Rechteck: abgerundete Ecken 902">
                    <a:extLst>
                      <a:ext uri="{FF2B5EF4-FFF2-40B4-BE49-F238E27FC236}">
                        <a16:creationId xmlns:a16="http://schemas.microsoft.com/office/drawing/2014/main" id="{939538B7-FC07-414D-9388-32B17AC10178}"/>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04" name="Ellipse 903">
                    <a:extLst>
                      <a:ext uri="{FF2B5EF4-FFF2-40B4-BE49-F238E27FC236}">
                        <a16:creationId xmlns:a16="http://schemas.microsoft.com/office/drawing/2014/main" id="{F3483698-2234-475F-9D99-925137DBFE45}"/>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91" name="Gruppieren 890">
                  <a:extLst>
                    <a:ext uri="{FF2B5EF4-FFF2-40B4-BE49-F238E27FC236}">
                      <a16:creationId xmlns:a16="http://schemas.microsoft.com/office/drawing/2014/main" id="{3D7F3BD6-5F24-4F82-AD83-281E06A7B341}"/>
                    </a:ext>
                  </a:extLst>
                </p:cNvPr>
                <p:cNvGrpSpPr/>
                <p:nvPr/>
              </p:nvGrpSpPr>
              <p:grpSpPr>
                <a:xfrm rot="9246234">
                  <a:off x="369215" y="423720"/>
                  <a:ext cx="68341" cy="91521"/>
                  <a:chOff x="0" y="0"/>
                  <a:chExt cx="290945" cy="380010"/>
                </a:xfrm>
              </p:grpSpPr>
              <p:sp>
                <p:nvSpPr>
                  <p:cNvPr id="901" name="Rechteck: abgerundete Ecken 900">
                    <a:extLst>
                      <a:ext uri="{FF2B5EF4-FFF2-40B4-BE49-F238E27FC236}">
                        <a16:creationId xmlns:a16="http://schemas.microsoft.com/office/drawing/2014/main" id="{2128F0F5-B388-4EFB-910C-F356C83E394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02" name="Ellipse 901">
                    <a:extLst>
                      <a:ext uri="{FF2B5EF4-FFF2-40B4-BE49-F238E27FC236}">
                        <a16:creationId xmlns:a16="http://schemas.microsoft.com/office/drawing/2014/main" id="{DA6AFA11-E0CE-449C-AC8E-181188BAEC5D}"/>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892" name="Gruppieren 891">
                  <a:extLst>
                    <a:ext uri="{FF2B5EF4-FFF2-40B4-BE49-F238E27FC236}">
                      <a16:creationId xmlns:a16="http://schemas.microsoft.com/office/drawing/2014/main" id="{8602F8F6-D331-409B-BDD8-1F714A2DEB67}"/>
                    </a:ext>
                  </a:extLst>
                </p:cNvPr>
                <p:cNvGrpSpPr/>
                <p:nvPr/>
              </p:nvGrpSpPr>
              <p:grpSpPr>
                <a:xfrm rot="13816803">
                  <a:off x="53836" y="359720"/>
                  <a:ext cx="70071" cy="89262"/>
                  <a:chOff x="0" y="0"/>
                  <a:chExt cx="290945" cy="380010"/>
                </a:xfrm>
              </p:grpSpPr>
              <p:sp>
                <p:nvSpPr>
                  <p:cNvPr id="899" name="Rechteck: abgerundete Ecken 898">
                    <a:extLst>
                      <a:ext uri="{FF2B5EF4-FFF2-40B4-BE49-F238E27FC236}">
                        <a16:creationId xmlns:a16="http://schemas.microsoft.com/office/drawing/2014/main" id="{2E4CF677-1D23-4B3C-A61C-417CF9D103E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900" name="Ellipse 899">
                    <a:extLst>
                      <a:ext uri="{FF2B5EF4-FFF2-40B4-BE49-F238E27FC236}">
                        <a16:creationId xmlns:a16="http://schemas.microsoft.com/office/drawing/2014/main" id="{F5FC953C-211D-41F3-838F-33D6B218749F}"/>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893" name="Trapezoid 892">
                  <a:extLst>
                    <a:ext uri="{FF2B5EF4-FFF2-40B4-BE49-F238E27FC236}">
                      <a16:creationId xmlns:a16="http://schemas.microsoft.com/office/drawing/2014/main" id="{92A41664-2278-4476-BCC9-D48091D3A050}"/>
                    </a:ext>
                  </a:extLst>
                </p:cNvPr>
                <p:cNvSpPr/>
                <p:nvPr/>
              </p:nvSpPr>
              <p:spPr>
                <a:xfrm>
                  <a:off x="207736" y="161479"/>
                  <a:ext cx="164328" cy="217064"/>
                </a:xfrm>
                <a:prstGeom prst="trapezoid">
                  <a:avLst/>
                </a:prstGeom>
                <a:noFill/>
                <a:ln w="15875" cap="rnd">
                  <a:solidFill>
                    <a:schemeClr val="bg2">
                      <a:lumMod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894" name="Verbinder: gekrümmt 893">
                  <a:extLst>
                    <a:ext uri="{FF2B5EF4-FFF2-40B4-BE49-F238E27FC236}">
                      <a16:creationId xmlns:a16="http://schemas.microsoft.com/office/drawing/2014/main" id="{D228E3AD-986B-4D0A-9337-BB023BAF0951}"/>
                    </a:ext>
                  </a:extLst>
                </p:cNvPr>
                <p:cNvCxnSpPr/>
                <p:nvPr/>
              </p:nvCxnSpPr>
              <p:spPr>
                <a:xfrm>
                  <a:off x="252888" y="208171"/>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895" name="Ellipse 894">
                  <a:extLst>
                    <a:ext uri="{FF2B5EF4-FFF2-40B4-BE49-F238E27FC236}">
                      <a16:creationId xmlns:a16="http://schemas.microsoft.com/office/drawing/2014/main" id="{B35AA21F-F39A-42F9-97FC-72ADA33368E1}"/>
                    </a:ext>
                  </a:extLst>
                </p:cNvPr>
                <p:cNvSpPr/>
                <p:nvPr/>
              </p:nvSpPr>
              <p:spPr>
                <a:xfrm>
                  <a:off x="287908" y="180934"/>
                  <a:ext cx="33270" cy="308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896" name="Verbinder: gekrümmt 895">
                  <a:extLst>
                    <a:ext uri="{FF2B5EF4-FFF2-40B4-BE49-F238E27FC236}">
                      <a16:creationId xmlns:a16="http://schemas.microsoft.com/office/drawing/2014/main" id="{968B7129-144C-4D09-B8B5-691873BDE670}"/>
                    </a:ext>
                  </a:extLst>
                </p:cNvPr>
                <p:cNvCxnSpPr/>
                <p:nvPr/>
              </p:nvCxnSpPr>
              <p:spPr>
                <a:xfrm>
                  <a:off x="250943" y="266537"/>
                  <a:ext cx="76709" cy="5492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897" name="Ellipse 896">
                  <a:extLst>
                    <a:ext uri="{FF2B5EF4-FFF2-40B4-BE49-F238E27FC236}">
                      <a16:creationId xmlns:a16="http://schemas.microsoft.com/office/drawing/2014/main" id="{83DD5967-5D51-4993-8BE7-43A807797C35}"/>
                    </a:ext>
                  </a:extLst>
                </p:cNvPr>
                <p:cNvSpPr/>
                <p:nvPr/>
              </p:nvSpPr>
              <p:spPr>
                <a:xfrm>
                  <a:off x="243160" y="307394"/>
                  <a:ext cx="19526" cy="2145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898" name="Ellipse 897">
                  <a:extLst>
                    <a:ext uri="{FF2B5EF4-FFF2-40B4-BE49-F238E27FC236}">
                      <a16:creationId xmlns:a16="http://schemas.microsoft.com/office/drawing/2014/main" id="{E7626D57-575C-48A8-9349-05250DB299AB}"/>
                    </a:ext>
                  </a:extLst>
                </p:cNvPr>
                <p:cNvSpPr/>
                <p:nvPr/>
              </p:nvSpPr>
              <p:spPr>
                <a:xfrm>
                  <a:off x="303472" y="336577"/>
                  <a:ext cx="33473" cy="2288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sp>
          <p:nvSpPr>
            <p:cNvPr id="1143" name="Ellipse 1142">
              <a:extLst>
                <a:ext uri="{FF2B5EF4-FFF2-40B4-BE49-F238E27FC236}">
                  <a16:creationId xmlns:a16="http://schemas.microsoft.com/office/drawing/2014/main" id="{69B38405-CD28-4C45-97E6-021A2ACD6DA1}"/>
                </a:ext>
              </a:extLst>
            </p:cNvPr>
            <p:cNvSpPr/>
            <p:nvPr/>
          </p:nvSpPr>
          <p:spPr>
            <a:xfrm>
              <a:off x="8758555" y="2763838"/>
              <a:ext cx="17780" cy="1143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144" name="Gruppieren 1143">
              <a:extLst>
                <a:ext uri="{FF2B5EF4-FFF2-40B4-BE49-F238E27FC236}">
                  <a16:creationId xmlns:a16="http://schemas.microsoft.com/office/drawing/2014/main" id="{BA3502DB-9CA4-47FB-A1D1-1FC06FD76415}"/>
                </a:ext>
              </a:extLst>
            </p:cNvPr>
            <p:cNvGrpSpPr/>
            <p:nvPr/>
          </p:nvGrpSpPr>
          <p:grpSpPr>
            <a:xfrm rot="21049445">
              <a:off x="6066155" y="1853248"/>
              <a:ext cx="304800" cy="282575"/>
              <a:chOff x="0" y="0"/>
              <a:chExt cx="567816" cy="546775"/>
            </a:xfrm>
          </p:grpSpPr>
          <p:sp>
            <p:nvSpPr>
              <p:cNvPr id="1145" name="Ellipse 1144">
                <a:extLst>
                  <a:ext uri="{FF2B5EF4-FFF2-40B4-BE49-F238E27FC236}">
                    <a16:creationId xmlns:a16="http://schemas.microsoft.com/office/drawing/2014/main" id="{D24A2652-8AAA-4D84-A627-B68432BAA7A2}"/>
                  </a:ext>
                </a:extLst>
              </p:cNvPr>
              <p:cNvSpPr/>
              <p:nvPr/>
            </p:nvSpPr>
            <p:spPr>
              <a:xfrm>
                <a:off x="81276" y="81307"/>
                <a:ext cx="407199" cy="378507"/>
              </a:xfrm>
              <a:prstGeom prst="ellipse">
                <a:avLst/>
              </a:prstGeom>
              <a:noFill/>
              <a:ln w="28575"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146" name="Gruppieren 1145">
                <a:extLst>
                  <a:ext uri="{FF2B5EF4-FFF2-40B4-BE49-F238E27FC236}">
                    <a16:creationId xmlns:a16="http://schemas.microsoft.com/office/drawing/2014/main" id="{6D458C52-2715-4B22-B974-34ACA3CF8FB3}"/>
                  </a:ext>
                </a:extLst>
              </p:cNvPr>
              <p:cNvGrpSpPr/>
              <p:nvPr/>
            </p:nvGrpSpPr>
            <p:grpSpPr>
              <a:xfrm rot="1661338">
                <a:off x="363378" y="24886"/>
                <a:ext cx="68341" cy="91521"/>
                <a:chOff x="0" y="0"/>
                <a:chExt cx="290945" cy="380010"/>
              </a:xfrm>
            </p:grpSpPr>
            <p:sp>
              <p:nvSpPr>
                <p:cNvPr id="1186" name="Rechteck: abgerundete Ecken 1185">
                  <a:extLst>
                    <a:ext uri="{FF2B5EF4-FFF2-40B4-BE49-F238E27FC236}">
                      <a16:creationId xmlns:a16="http://schemas.microsoft.com/office/drawing/2014/main" id="{2AC7C15C-729C-4AF5-8BF7-EE9CF930A500}"/>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87" name="Ellipse 1186">
                  <a:extLst>
                    <a:ext uri="{FF2B5EF4-FFF2-40B4-BE49-F238E27FC236}">
                      <a16:creationId xmlns:a16="http://schemas.microsoft.com/office/drawing/2014/main" id="{5EBC26C3-8E2D-48EA-909D-DCC6640C7BDD}"/>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47" name="Gruppieren 1146">
                <a:extLst>
                  <a:ext uri="{FF2B5EF4-FFF2-40B4-BE49-F238E27FC236}">
                    <a16:creationId xmlns:a16="http://schemas.microsoft.com/office/drawing/2014/main" id="{99854BBD-954E-4E17-9270-E1CF012F572A}"/>
                  </a:ext>
                </a:extLst>
              </p:cNvPr>
              <p:cNvGrpSpPr/>
              <p:nvPr/>
            </p:nvGrpSpPr>
            <p:grpSpPr>
              <a:xfrm rot="12376221">
                <a:off x="149370" y="435393"/>
                <a:ext cx="68340" cy="91521"/>
                <a:chOff x="0" y="0"/>
                <a:chExt cx="290945" cy="380010"/>
              </a:xfrm>
            </p:grpSpPr>
            <p:sp>
              <p:nvSpPr>
                <p:cNvPr id="1184" name="Rechteck: abgerundete Ecken 1183">
                  <a:extLst>
                    <a:ext uri="{FF2B5EF4-FFF2-40B4-BE49-F238E27FC236}">
                      <a16:creationId xmlns:a16="http://schemas.microsoft.com/office/drawing/2014/main" id="{D27DD2D6-9E95-47D6-9CCF-E04BD4022BD6}"/>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85" name="Ellipse 1184">
                  <a:extLst>
                    <a:ext uri="{FF2B5EF4-FFF2-40B4-BE49-F238E27FC236}">
                      <a16:creationId xmlns:a16="http://schemas.microsoft.com/office/drawing/2014/main" id="{757464C1-5889-46B4-AC61-2EA75A70E92D}"/>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48" name="Gruppieren 1147">
                <a:extLst>
                  <a:ext uri="{FF2B5EF4-FFF2-40B4-BE49-F238E27FC236}">
                    <a16:creationId xmlns:a16="http://schemas.microsoft.com/office/drawing/2014/main" id="{EB6B1D9C-8C87-4071-922F-67B9B78CD2F0}"/>
                  </a:ext>
                </a:extLst>
              </p:cNvPr>
              <p:cNvGrpSpPr/>
              <p:nvPr/>
            </p:nvGrpSpPr>
            <p:grpSpPr>
              <a:xfrm rot="17937964">
                <a:off x="40217" y="114178"/>
                <a:ext cx="70071" cy="89262"/>
                <a:chOff x="0" y="0"/>
                <a:chExt cx="290945" cy="380010"/>
              </a:xfrm>
            </p:grpSpPr>
            <p:sp>
              <p:nvSpPr>
                <p:cNvPr id="1182" name="Rechteck: abgerundete Ecken 1181">
                  <a:extLst>
                    <a:ext uri="{FF2B5EF4-FFF2-40B4-BE49-F238E27FC236}">
                      <a16:creationId xmlns:a16="http://schemas.microsoft.com/office/drawing/2014/main" id="{404DDDD8-4DB0-4EA5-8810-A9A03376D4C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83" name="Ellipse 1182">
                  <a:extLst>
                    <a:ext uri="{FF2B5EF4-FFF2-40B4-BE49-F238E27FC236}">
                      <a16:creationId xmlns:a16="http://schemas.microsoft.com/office/drawing/2014/main" id="{3C2A39DE-79E7-4B3F-863A-CAF31A0B2B57}"/>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49" name="Gruppieren 1148">
                <a:extLst>
                  <a:ext uri="{FF2B5EF4-FFF2-40B4-BE49-F238E27FC236}">
                    <a16:creationId xmlns:a16="http://schemas.microsoft.com/office/drawing/2014/main" id="{6A3FBE3F-9862-4EA4-B9F9-ED60663BA804}"/>
                  </a:ext>
                </a:extLst>
              </p:cNvPr>
              <p:cNvGrpSpPr/>
              <p:nvPr/>
            </p:nvGrpSpPr>
            <p:grpSpPr>
              <a:xfrm>
                <a:off x="254834" y="0"/>
                <a:ext cx="68341" cy="91521"/>
                <a:chOff x="0" y="0"/>
                <a:chExt cx="290945" cy="380010"/>
              </a:xfrm>
            </p:grpSpPr>
            <p:sp>
              <p:nvSpPr>
                <p:cNvPr id="1180" name="Rechteck: abgerundete Ecken 1179">
                  <a:extLst>
                    <a:ext uri="{FF2B5EF4-FFF2-40B4-BE49-F238E27FC236}">
                      <a16:creationId xmlns:a16="http://schemas.microsoft.com/office/drawing/2014/main" id="{4438701E-2C18-46E9-95DA-D481B0C56B8A}"/>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81" name="Ellipse 1180">
                  <a:extLst>
                    <a:ext uri="{FF2B5EF4-FFF2-40B4-BE49-F238E27FC236}">
                      <a16:creationId xmlns:a16="http://schemas.microsoft.com/office/drawing/2014/main" id="{9515495C-ED25-4022-A01D-106FC18C02B0}"/>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50" name="Gruppieren 1149">
                <a:extLst>
                  <a:ext uri="{FF2B5EF4-FFF2-40B4-BE49-F238E27FC236}">
                    <a16:creationId xmlns:a16="http://schemas.microsoft.com/office/drawing/2014/main" id="{C8D93A16-4336-439C-AF71-C7A4598D9646}"/>
                  </a:ext>
                </a:extLst>
              </p:cNvPr>
              <p:cNvGrpSpPr/>
              <p:nvPr/>
            </p:nvGrpSpPr>
            <p:grpSpPr>
              <a:xfrm rot="19774557">
                <a:off x="127563" y="30723"/>
                <a:ext cx="68341" cy="91521"/>
                <a:chOff x="0" y="0"/>
                <a:chExt cx="290945" cy="380010"/>
              </a:xfrm>
            </p:grpSpPr>
            <p:sp>
              <p:nvSpPr>
                <p:cNvPr id="1178" name="Rechteck: abgerundete Ecken 1177">
                  <a:extLst>
                    <a:ext uri="{FF2B5EF4-FFF2-40B4-BE49-F238E27FC236}">
                      <a16:creationId xmlns:a16="http://schemas.microsoft.com/office/drawing/2014/main" id="{5F9993BA-469C-4940-9F97-90680F9C06FF}"/>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79" name="Ellipse 1178">
                  <a:extLst>
                    <a:ext uri="{FF2B5EF4-FFF2-40B4-BE49-F238E27FC236}">
                      <a16:creationId xmlns:a16="http://schemas.microsoft.com/office/drawing/2014/main" id="{001DBCF6-E5FF-477A-949B-78AAC21FCA96}"/>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51" name="Gruppieren 1150">
                <a:extLst>
                  <a:ext uri="{FF2B5EF4-FFF2-40B4-BE49-F238E27FC236}">
                    <a16:creationId xmlns:a16="http://schemas.microsoft.com/office/drawing/2014/main" id="{200CA8E8-857C-4293-86F6-844BC15604A9}"/>
                  </a:ext>
                </a:extLst>
              </p:cNvPr>
              <p:cNvGrpSpPr/>
              <p:nvPr/>
            </p:nvGrpSpPr>
            <p:grpSpPr>
              <a:xfrm rot="7163255">
                <a:off x="464546" y="340468"/>
                <a:ext cx="70071" cy="89262"/>
                <a:chOff x="0" y="0"/>
                <a:chExt cx="290945" cy="380010"/>
              </a:xfrm>
            </p:grpSpPr>
            <p:sp>
              <p:nvSpPr>
                <p:cNvPr id="1176" name="Rechteck: abgerundete Ecken 1175">
                  <a:extLst>
                    <a:ext uri="{FF2B5EF4-FFF2-40B4-BE49-F238E27FC236}">
                      <a16:creationId xmlns:a16="http://schemas.microsoft.com/office/drawing/2014/main" id="{9EF9B70E-EA9E-4989-B2D9-A71C826C8814}"/>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77" name="Ellipse 1176">
                  <a:extLst>
                    <a:ext uri="{FF2B5EF4-FFF2-40B4-BE49-F238E27FC236}">
                      <a16:creationId xmlns:a16="http://schemas.microsoft.com/office/drawing/2014/main" id="{FB2E512B-1257-4E85-8DF6-B05C8D4F3C59}"/>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52" name="Gruppieren 1151">
                <a:extLst>
                  <a:ext uri="{FF2B5EF4-FFF2-40B4-BE49-F238E27FC236}">
                    <a16:creationId xmlns:a16="http://schemas.microsoft.com/office/drawing/2014/main" id="{8803A3B8-7E70-4D6D-A0AE-BE267DA1424A}"/>
                  </a:ext>
                </a:extLst>
              </p:cNvPr>
              <p:cNvGrpSpPr/>
              <p:nvPr/>
            </p:nvGrpSpPr>
            <p:grpSpPr>
              <a:xfrm rot="3239136">
                <a:off x="456764" y="110490"/>
                <a:ext cx="70071" cy="89262"/>
                <a:chOff x="0" y="0"/>
                <a:chExt cx="290945" cy="380010"/>
              </a:xfrm>
            </p:grpSpPr>
            <p:sp>
              <p:nvSpPr>
                <p:cNvPr id="1174" name="Rechteck: abgerundete Ecken 1173">
                  <a:extLst>
                    <a:ext uri="{FF2B5EF4-FFF2-40B4-BE49-F238E27FC236}">
                      <a16:creationId xmlns:a16="http://schemas.microsoft.com/office/drawing/2014/main" id="{D3F48BD7-15E3-4BC7-B028-58CDE7C68891}"/>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75" name="Ellipse 1174">
                  <a:extLst>
                    <a:ext uri="{FF2B5EF4-FFF2-40B4-BE49-F238E27FC236}">
                      <a16:creationId xmlns:a16="http://schemas.microsoft.com/office/drawing/2014/main" id="{547F3B0C-AE3E-436B-A1B0-3D8053A727F6}"/>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53" name="Gruppieren 1152">
                <a:extLst>
                  <a:ext uri="{FF2B5EF4-FFF2-40B4-BE49-F238E27FC236}">
                    <a16:creationId xmlns:a16="http://schemas.microsoft.com/office/drawing/2014/main" id="{32E9C7B4-E35E-4B94-89E4-276DFA428963}"/>
                  </a:ext>
                </a:extLst>
              </p:cNvPr>
              <p:cNvGrpSpPr/>
              <p:nvPr/>
            </p:nvGrpSpPr>
            <p:grpSpPr>
              <a:xfrm rot="10800000">
                <a:off x="252888" y="455254"/>
                <a:ext cx="68341" cy="91521"/>
                <a:chOff x="0" y="0"/>
                <a:chExt cx="290945" cy="380010"/>
              </a:xfrm>
            </p:grpSpPr>
            <p:sp>
              <p:nvSpPr>
                <p:cNvPr id="1172" name="Rechteck: abgerundete Ecken 1171">
                  <a:extLst>
                    <a:ext uri="{FF2B5EF4-FFF2-40B4-BE49-F238E27FC236}">
                      <a16:creationId xmlns:a16="http://schemas.microsoft.com/office/drawing/2014/main" id="{C93CAEA0-29C7-4DE8-A67C-50456FDEDC40}"/>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73" name="Ellipse 1172">
                  <a:extLst>
                    <a:ext uri="{FF2B5EF4-FFF2-40B4-BE49-F238E27FC236}">
                      <a16:creationId xmlns:a16="http://schemas.microsoft.com/office/drawing/2014/main" id="{2EE1A0DE-94C6-4B6B-9509-DCC84D7966D7}"/>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154" name="Ellipse 1153">
                <a:extLst>
                  <a:ext uri="{FF2B5EF4-FFF2-40B4-BE49-F238E27FC236}">
                    <a16:creationId xmlns:a16="http://schemas.microsoft.com/office/drawing/2014/main" id="{7720C078-9243-4D79-B44B-0FE741624DB5}"/>
                  </a:ext>
                </a:extLst>
              </p:cNvPr>
              <p:cNvSpPr/>
              <p:nvPr/>
            </p:nvSpPr>
            <p:spPr>
              <a:xfrm>
                <a:off x="106973" y="105058"/>
                <a:ext cx="355362" cy="332895"/>
              </a:xfrm>
              <a:prstGeom prst="ellipse">
                <a:avLst/>
              </a:prstGeom>
              <a:noFill/>
              <a:ln w="15875" cap="rnd">
                <a:solidFill>
                  <a:schemeClr val="bg2">
                    <a:lumMod val="50000"/>
                  </a:schemeClr>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155" name="Gruppieren 1154">
                <a:extLst>
                  <a:ext uri="{FF2B5EF4-FFF2-40B4-BE49-F238E27FC236}">
                    <a16:creationId xmlns:a16="http://schemas.microsoft.com/office/drawing/2014/main" id="{7143F067-00D2-4E1E-9EB0-E20C7524F0EF}"/>
                  </a:ext>
                </a:extLst>
              </p:cNvPr>
              <p:cNvGrpSpPr/>
              <p:nvPr/>
            </p:nvGrpSpPr>
            <p:grpSpPr>
              <a:xfrm rot="16200000">
                <a:off x="9595" y="227525"/>
                <a:ext cx="70071" cy="89262"/>
                <a:chOff x="0" y="0"/>
                <a:chExt cx="290945" cy="380010"/>
              </a:xfrm>
            </p:grpSpPr>
            <p:sp>
              <p:nvSpPr>
                <p:cNvPr id="1170" name="Rechteck: abgerundete Ecken 1169">
                  <a:extLst>
                    <a:ext uri="{FF2B5EF4-FFF2-40B4-BE49-F238E27FC236}">
                      <a16:creationId xmlns:a16="http://schemas.microsoft.com/office/drawing/2014/main" id="{44E7ED55-A188-45D7-98D1-80345C62B28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71" name="Ellipse 1170">
                  <a:extLst>
                    <a:ext uri="{FF2B5EF4-FFF2-40B4-BE49-F238E27FC236}">
                      <a16:creationId xmlns:a16="http://schemas.microsoft.com/office/drawing/2014/main" id="{9B621D30-9EF8-4613-9889-34E8AC0FDFA8}"/>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56" name="Gruppieren 1155">
                <a:extLst>
                  <a:ext uri="{FF2B5EF4-FFF2-40B4-BE49-F238E27FC236}">
                    <a16:creationId xmlns:a16="http://schemas.microsoft.com/office/drawing/2014/main" id="{A3D570D0-173C-4AC6-A8BA-5A68A1B1F248}"/>
                  </a:ext>
                </a:extLst>
              </p:cNvPr>
              <p:cNvGrpSpPr/>
              <p:nvPr/>
            </p:nvGrpSpPr>
            <p:grpSpPr>
              <a:xfrm rot="5400000">
                <a:off x="488196" y="227525"/>
                <a:ext cx="70043" cy="89196"/>
                <a:chOff x="0" y="0"/>
                <a:chExt cx="290945" cy="380010"/>
              </a:xfrm>
            </p:grpSpPr>
            <p:sp>
              <p:nvSpPr>
                <p:cNvPr id="1168" name="Rechteck: abgerundete Ecken 1167">
                  <a:extLst>
                    <a:ext uri="{FF2B5EF4-FFF2-40B4-BE49-F238E27FC236}">
                      <a16:creationId xmlns:a16="http://schemas.microsoft.com/office/drawing/2014/main" id="{AF066F4C-C6CC-41D8-94C8-A5380BCB9EBF}"/>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69" name="Ellipse 1168">
                  <a:extLst>
                    <a:ext uri="{FF2B5EF4-FFF2-40B4-BE49-F238E27FC236}">
                      <a16:creationId xmlns:a16="http://schemas.microsoft.com/office/drawing/2014/main" id="{365BD060-040A-457B-A7FD-D06E31C3117A}"/>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57" name="Gruppieren 1156">
                <a:extLst>
                  <a:ext uri="{FF2B5EF4-FFF2-40B4-BE49-F238E27FC236}">
                    <a16:creationId xmlns:a16="http://schemas.microsoft.com/office/drawing/2014/main" id="{1F7FB6AF-BAF1-4010-AD76-2A8D7A96FE84}"/>
                  </a:ext>
                </a:extLst>
              </p:cNvPr>
              <p:cNvGrpSpPr/>
              <p:nvPr/>
            </p:nvGrpSpPr>
            <p:grpSpPr>
              <a:xfrm rot="9246234">
                <a:off x="369215" y="423720"/>
                <a:ext cx="68341" cy="91521"/>
                <a:chOff x="0" y="0"/>
                <a:chExt cx="290945" cy="380010"/>
              </a:xfrm>
            </p:grpSpPr>
            <p:sp>
              <p:nvSpPr>
                <p:cNvPr id="1166" name="Rechteck: abgerundete Ecken 1165">
                  <a:extLst>
                    <a:ext uri="{FF2B5EF4-FFF2-40B4-BE49-F238E27FC236}">
                      <a16:creationId xmlns:a16="http://schemas.microsoft.com/office/drawing/2014/main" id="{3DE94285-055A-4F06-85C2-FD78D21C0B85}"/>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67" name="Ellipse 1166">
                  <a:extLst>
                    <a:ext uri="{FF2B5EF4-FFF2-40B4-BE49-F238E27FC236}">
                      <a16:creationId xmlns:a16="http://schemas.microsoft.com/office/drawing/2014/main" id="{941E546C-410C-4032-B7B6-8B2CB87D1E6C}"/>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58" name="Gruppieren 1157">
                <a:extLst>
                  <a:ext uri="{FF2B5EF4-FFF2-40B4-BE49-F238E27FC236}">
                    <a16:creationId xmlns:a16="http://schemas.microsoft.com/office/drawing/2014/main" id="{3C909806-0A13-45E7-B6BC-00B0FA8E132B}"/>
                  </a:ext>
                </a:extLst>
              </p:cNvPr>
              <p:cNvGrpSpPr/>
              <p:nvPr/>
            </p:nvGrpSpPr>
            <p:grpSpPr>
              <a:xfrm rot="13816803">
                <a:off x="53838" y="359719"/>
                <a:ext cx="70070" cy="89263"/>
                <a:chOff x="0" y="0"/>
                <a:chExt cx="290945" cy="380010"/>
              </a:xfrm>
            </p:grpSpPr>
            <p:sp>
              <p:nvSpPr>
                <p:cNvPr id="1164" name="Rechteck: abgerundete Ecken 1163">
                  <a:extLst>
                    <a:ext uri="{FF2B5EF4-FFF2-40B4-BE49-F238E27FC236}">
                      <a16:creationId xmlns:a16="http://schemas.microsoft.com/office/drawing/2014/main" id="{A9982A95-F416-4C2D-8C1B-A0D38EF0C4C3}"/>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65" name="Ellipse 1164">
                  <a:extLst>
                    <a:ext uri="{FF2B5EF4-FFF2-40B4-BE49-F238E27FC236}">
                      <a16:creationId xmlns:a16="http://schemas.microsoft.com/office/drawing/2014/main" id="{B69065C9-F64C-46D5-A236-B29173014ED2}"/>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
            <p:nvSpPr>
              <p:cNvPr id="1159" name="Trapezoid 1158">
                <a:extLst>
                  <a:ext uri="{FF2B5EF4-FFF2-40B4-BE49-F238E27FC236}">
                    <a16:creationId xmlns:a16="http://schemas.microsoft.com/office/drawing/2014/main" id="{8A840925-71D4-4CAD-9164-59474C7E5486}"/>
                  </a:ext>
                </a:extLst>
              </p:cNvPr>
              <p:cNvSpPr/>
              <p:nvPr/>
            </p:nvSpPr>
            <p:spPr>
              <a:xfrm>
                <a:off x="207600" y="161291"/>
                <a:ext cx="164328" cy="288902"/>
              </a:xfrm>
              <a:prstGeom prst="trapezoid">
                <a:avLst/>
              </a:prstGeom>
              <a:noFill/>
              <a:ln w="15875" cap="rnd">
                <a:solidFill>
                  <a:schemeClr val="bg2">
                    <a:lumMod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60" name="Ellipse 1159">
                <a:extLst>
                  <a:ext uri="{FF2B5EF4-FFF2-40B4-BE49-F238E27FC236}">
                    <a16:creationId xmlns:a16="http://schemas.microsoft.com/office/drawing/2014/main" id="{8CAC560B-C0F1-4D92-882E-1E8C07CC7B7C}"/>
                  </a:ext>
                </a:extLst>
              </p:cNvPr>
              <p:cNvSpPr/>
              <p:nvPr/>
            </p:nvSpPr>
            <p:spPr>
              <a:xfrm>
                <a:off x="287908" y="180934"/>
                <a:ext cx="33270" cy="308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161" name="Verbinder: gekrümmt 1160">
                <a:extLst>
                  <a:ext uri="{FF2B5EF4-FFF2-40B4-BE49-F238E27FC236}">
                    <a16:creationId xmlns:a16="http://schemas.microsoft.com/office/drawing/2014/main" id="{6EFC211F-BB72-4F67-AE20-F326C8DB7B27}"/>
                  </a:ext>
                </a:extLst>
              </p:cNvPr>
              <p:cNvCxnSpPr/>
              <p:nvPr/>
            </p:nvCxnSpPr>
            <p:spPr>
              <a:xfrm>
                <a:off x="250943" y="266537"/>
                <a:ext cx="76709" cy="54925"/>
              </a:xfrm>
              <a:prstGeom prst="curvedConnector3">
                <a:avLst>
                  <a:gd name="adj1" fmla="val 41847"/>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sp>
            <p:nvSpPr>
              <p:cNvPr id="1162" name="Ellipse 1161">
                <a:extLst>
                  <a:ext uri="{FF2B5EF4-FFF2-40B4-BE49-F238E27FC236}">
                    <a16:creationId xmlns:a16="http://schemas.microsoft.com/office/drawing/2014/main" id="{02C202EC-B753-4F85-BBF7-5A55CBB48CA9}"/>
                  </a:ext>
                </a:extLst>
              </p:cNvPr>
              <p:cNvSpPr/>
              <p:nvPr/>
            </p:nvSpPr>
            <p:spPr>
              <a:xfrm>
                <a:off x="243160" y="307394"/>
                <a:ext cx="19526" cy="2145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63" name="Ellipse 1162">
                <a:extLst>
                  <a:ext uri="{FF2B5EF4-FFF2-40B4-BE49-F238E27FC236}">
                    <a16:creationId xmlns:a16="http://schemas.microsoft.com/office/drawing/2014/main" id="{7C411B6D-C846-424A-BAE6-009C4797F12B}"/>
                  </a:ext>
                </a:extLst>
              </p:cNvPr>
              <p:cNvSpPr/>
              <p:nvPr/>
            </p:nvSpPr>
            <p:spPr>
              <a:xfrm>
                <a:off x="303472" y="336577"/>
                <a:ext cx="33473" cy="2288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88" name="Gruppieren 1187">
              <a:extLst>
                <a:ext uri="{FF2B5EF4-FFF2-40B4-BE49-F238E27FC236}">
                  <a16:creationId xmlns:a16="http://schemas.microsoft.com/office/drawing/2014/main" id="{488C398D-6496-4A9E-ACE9-645A8589C549}"/>
                </a:ext>
              </a:extLst>
            </p:cNvPr>
            <p:cNvGrpSpPr/>
            <p:nvPr/>
          </p:nvGrpSpPr>
          <p:grpSpPr>
            <a:xfrm>
              <a:off x="5671820" y="2002473"/>
              <a:ext cx="1928495" cy="960120"/>
              <a:chOff x="0" y="0"/>
              <a:chExt cx="1928495" cy="960420"/>
            </a:xfrm>
          </p:grpSpPr>
          <p:sp>
            <p:nvSpPr>
              <p:cNvPr id="1189" name="Ellipse 1188">
                <a:extLst>
                  <a:ext uri="{FF2B5EF4-FFF2-40B4-BE49-F238E27FC236}">
                    <a16:creationId xmlns:a16="http://schemas.microsoft.com/office/drawing/2014/main" id="{980628F3-5211-45C1-91D2-09D63815E5D7}"/>
                  </a:ext>
                </a:extLst>
              </p:cNvPr>
              <p:cNvSpPr/>
              <p:nvPr/>
            </p:nvSpPr>
            <p:spPr>
              <a:xfrm>
                <a:off x="0" y="23795"/>
                <a:ext cx="1928495" cy="936625"/>
              </a:xfrm>
              <a:prstGeom prst="ellipse">
                <a:avLst/>
              </a:prstGeom>
              <a:noFill/>
              <a:ln w="63500"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90" name="Ellipse 1189">
                <a:extLst>
                  <a:ext uri="{FF2B5EF4-FFF2-40B4-BE49-F238E27FC236}">
                    <a16:creationId xmlns:a16="http://schemas.microsoft.com/office/drawing/2014/main" id="{D1156B41-7D3A-4894-8C1A-68094F180606}"/>
                  </a:ext>
                </a:extLst>
              </p:cNvPr>
              <p:cNvSpPr/>
              <p:nvPr/>
            </p:nvSpPr>
            <p:spPr>
              <a:xfrm>
                <a:off x="1196538" y="543881"/>
                <a:ext cx="335915" cy="234315"/>
              </a:xfrm>
              <a:prstGeom prst="ellipse">
                <a:avLst/>
              </a:prstGeom>
              <a:noFill/>
              <a:ln w="63500" cmpd="dbl">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de-DE" sz="1100">
                    <a:effectLst/>
                    <a:ea typeface="Calibri" panose="020F0502020204030204" pitchFamily="34" charset="0"/>
                    <a:cs typeface="Times New Roman" panose="02020603050405020304" pitchFamily="18" charset="0"/>
                  </a:rPr>
                  <a:t>Zekllkern</a:t>
                </a:r>
              </a:p>
            </p:txBody>
          </p:sp>
          <p:sp>
            <p:nvSpPr>
              <p:cNvPr id="1191" name="Trapezoid 1190">
                <a:extLst>
                  <a:ext uri="{FF2B5EF4-FFF2-40B4-BE49-F238E27FC236}">
                    <a16:creationId xmlns:a16="http://schemas.microsoft.com/office/drawing/2014/main" id="{E251DFC3-3C8D-4A1F-BC6E-B446E8462EE6}"/>
                  </a:ext>
                </a:extLst>
              </p:cNvPr>
              <p:cNvSpPr/>
              <p:nvPr/>
            </p:nvSpPr>
            <p:spPr>
              <a:xfrm rot="20967891">
                <a:off x="474469" y="42135"/>
                <a:ext cx="189283" cy="94210"/>
              </a:xfrm>
              <a:prstGeom prst="trapezoid">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nvGrpSpPr>
              <p:cNvPr id="1192" name="Gruppieren 1191">
                <a:extLst>
                  <a:ext uri="{FF2B5EF4-FFF2-40B4-BE49-F238E27FC236}">
                    <a16:creationId xmlns:a16="http://schemas.microsoft.com/office/drawing/2014/main" id="{5D0C2EBF-3016-4A30-B678-7E4E76A73CE1}"/>
                  </a:ext>
                </a:extLst>
              </p:cNvPr>
              <p:cNvGrpSpPr/>
              <p:nvPr/>
            </p:nvGrpSpPr>
            <p:grpSpPr>
              <a:xfrm rot="21213301">
                <a:off x="727441" y="0"/>
                <a:ext cx="36717" cy="47346"/>
                <a:chOff x="0" y="0"/>
                <a:chExt cx="290945" cy="380010"/>
              </a:xfrm>
            </p:grpSpPr>
            <p:sp>
              <p:nvSpPr>
                <p:cNvPr id="1197" name="Rechteck: abgerundete Ecken 1196">
                  <a:extLst>
                    <a:ext uri="{FF2B5EF4-FFF2-40B4-BE49-F238E27FC236}">
                      <a16:creationId xmlns:a16="http://schemas.microsoft.com/office/drawing/2014/main" id="{657DC9BE-8DB0-4BE1-B2BB-25C996820109}"/>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98" name="Ellipse 1197">
                  <a:extLst>
                    <a:ext uri="{FF2B5EF4-FFF2-40B4-BE49-F238E27FC236}">
                      <a16:creationId xmlns:a16="http://schemas.microsoft.com/office/drawing/2014/main" id="{8D4B5E5F-4842-44AE-A59A-C767F9C44591}"/>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93" name="Gruppieren 1192">
                <a:extLst>
                  <a:ext uri="{FF2B5EF4-FFF2-40B4-BE49-F238E27FC236}">
                    <a16:creationId xmlns:a16="http://schemas.microsoft.com/office/drawing/2014/main" id="{61BADF00-906F-4B1A-AAB2-FBAE3075AA20}"/>
                  </a:ext>
                </a:extLst>
              </p:cNvPr>
              <p:cNvGrpSpPr/>
              <p:nvPr/>
            </p:nvGrpSpPr>
            <p:grpSpPr>
              <a:xfrm rot="20283286">
                <a:off x="363720" y="88381"/>
                <a:ext cx="36717" cy="47346"/>
                <a:chOff x="0" y="0"/>
                <a:chExt cx="290945" cy="380010"/>
              </a:xfrm>
            </p:grpSpPr>
            <p:sp>
              <p:nvSpPr>
                <p:cNvPr id="1195" name="Rechteck: abgerundete Ecken 1194">
                  <a:extLst>
                    <a:ext uri="{FF2B5EF4-FFF2-40B4-BE49-F238E27FC236}">
                      <a16:creationId xmlns:a16="http://schemas.microsoft.com/office/drawing/2014/main" id="{B488E9AC-3CF3-47E5-809A-42B62984C08B}"/>
                    </a:ext>
                  </a:extLst>
                </p:cNvPr>
                <p:cNvSpPr/>
                <p:nvPr/>
              </p:nvSpPr>
              <p:spPr>
                <a:xfrm>
                  <a:off x="100940" y="118753"/>
                  <a:ext cx="77189" cy="261257"/>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196" name="Ellipse 1195">
                  <a:extLst>
                    <a:ext uri="{FF2B5EF4-FFF2-40B4-BE49-F238E27FC236}">
                      <a16:creationId xmlns:a16="http://schemas.microsoft.com/office/drawing/2014/main" id="{C0498737-154E-4FDA-A313-7FDA452AE234}"/>
                    </a:ext>
                  </a:extLst>
                </p:cNvPr>
                <p:cNvSpPr/>
                <p:nvPr/>
              </p:nvSpPr>
              <p:spPr>
                <a:xfrm>
                  <a:off x="0" y="0"/>
                  <a:ext cx="290945" cy="172192"/>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cxnSp>
            <p:nvCxnSpPr>
              <p:cNvPr id="1194" name="Verbinder: gekrümmt 1193">
                <a:extLst>
                  <a:ext uri="{FF2B5EF4-FFF2-40B4-BE49-F238E27FC236}">
                    <a16:creationId xmlns:a16="http://schemas.microsoft.com/office/drawing/2014/main" id="{DFF6AD1B-4677-4087-A429-025FB30A2682}"/>
                  </a:ext>
                </a:extLst>
              </p:cNvPr>
              <p:cNvCxnSpPr/>
              <p:nvPr/>
            </p:nvCxnSpPr>
            <p:spPr>
              <a:xfrm>
                <a:off x="565622" y="72730"/>
                <a:ext cx="109633" cy="121345"/>
              </a:xfrm>
              <a:prstGeom prst="curvedConnector3">
                <a:avLst>
                  <a:gd name="adj1" fmla="val 41289"/>
                </a:avLst>
              </a:prstGeom>
              <a:ln w="9525">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1199" name="Ellipse 1198">
              <a:extLst>
                <a:ext uri="{FF2B5EF4-FFF2-40B4-BE49-F238E27FC236}">
                  <a16:creationId xmlns:a16="http://schemas.microsoft.com/office/drawing/2014/main" id="{FAC802F7-97A0-4366-8DAC-44073594FBA2}"/>
                </a:ext>
              </a:extLst>
            </p:cNvPr>
            <p:cNvSpPr/>
            <p:nvPr/>
          </p:nvSpPr>
          <p:spPr>
            <a:xfrm>
              <a:off x="8579485" y="2820353"/>
              <a:ext cx="17780" cy="11430"/>
            </a:xfrm>
            <a:prstGeom prst="ellipse">
              <a:avLst/>
            </a:prstGeom>
            <a:noFill/>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200" name="Gerader Verbinder 1199">
              <a:extLst>
                <a:ext uri="{FF2B5EF4-FFF2-40B4-BE49-F238E27FC236}">
                  <a16:creationId xmlns:a16="http://schemas.microsoft.com/office/drawing/2014/main" id="{293407E7-5CC8-4163-9C9C-614F69BAD0F6}"/>
                </a:ext>
              </a:extLst>
            </p:cNvPr>
            <p:cNvCxnSpPr/>
            <p:nvPr/>
          </p:nvCxnSpPr>
          <p:spPr>
            <a:xfrm flipH="1">
              <a:off x="8580755" y="2333308"/>
              <a:ext cx="7620" cy="39370"/>
            </a:xfrm>
            <a:prstGeom prst="line">
              <a:avLst/>
            </a:prstGeom>
            <a:ln w="19050" cap="rnd">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201" name="Gerade Verbindung mit Pfeil 1200">
              <a:extLst>
                <a:ext uri="{FF2B5EF4-FFF2-40B4-BE49-F238E27FC236}">
                  <a16:creationId xmlns:a16="http://schemas.microsoft.com/office/drawing/2014/main" id="{877C3F64-1D06-4E07-97EB-519351E8A4D4}"/>
                </a:ext>
              </a:extLst>
            </p:cNvPr>
            <p:cNvCxnSpPr/>
            <p:nvPr/>
          </p:nvCxnSpPr>
          <p:spPr>
            <a:xfrm flipV="1">
              <a:off x="7666355" y="2493328"/>
              <a:ext cx="200660" cy="254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2" name="Gerader Verbinder 1201">
              <a:extLst>
                <a:ext uri="{FF2B5EF4-FFF2-40B4-BE49-F238E27FC236}">
                  <a16:creationId xmlns:a16="http://schemas.microsoft.com/office/drawing/2014/main" id="{ED2410A3-A136-444F-B1C0-2958593EE39A}"/>
                </a:ext>
              </a:extLst>
            </p:cNvPr>
            <p:cNvCxnSpPr/>
            <p:nvPr/>
          </p:nvCxnSpPr>
          <p:spPr>
            <a:xfrm>
              <a:off x="8831580" y="2464753"/>
              <a:ext cx="16510" cy="32385"/>
            </a:xfrm>
            <a:prstGeom prst="line">
              <a:avLst/>
            </a:prstGeom>
            <a:ln w="19050" cap="rnd">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203" name="Gerader Verbinder 1202">
              <a:extLst>
                <a:ext uri="{FF2B5EF4-FFF2-40B4-BE49-F238E27FC236}">
                  <a16:creationId xmlns:a16="http://schemas.microsoft.com/office/drawing/2014/main" id="{9319AB10-8FFA-4330-8CBA-70057E76A595}"/>
                </a:ext>
              </a:extLst>
            </p:cNvPr>
            <p:cNvCxnSpPr/>
            <p:nvPr/>
          </p:nvCxnSpPr>
          <p:spPr>
            <a:xfrm flipH="1">
              <a:off x="8722995" y="2406333"/>
              <a:ext cx="36830" cy="8255"/>
            </a:xfrm>
            <a:prstGeom prst="line">
              <a:avLst/>
            </a:prstGeom>
            <a:ln w="15875" cap="rnd">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4" name="Gerader Verbinder 1203">
              <a:extLst>
                <a:ext uri="{FF2B5EF4-FFF2-40B4-BE49-F238E27FC236}">
                  <a16:creationId xmlns:a16="http://schemas.microsoft.com/office/drawing/2014/main" id="{D0E99F38-D084-4498-9139-5979206733A3}"/>
                </a:ext>
              </a:extLst>
            </p:cNvPr>
            <p:cNvCxnSpPr/>
            <p:nvPr/>
          </p:nvCxnSpPr>
          <p:spPr>
            <a:xfrm flipH="1">
              <a:off x="8331835" y="2345373"/>
              <a:ext cx="36830" cy="8255"/>
            </a:xfrm>
            <a:prstGeom prst="line">
              <a:avLst/>
            </a:prstGeom>
            <a:ln w="15875" cap="rnd">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205" name="Ellipse 1204">
              <a:extLst>
                <a:ext uri="{FF2B5EF4-FFF2-40B4-BE49-F238E27FC236}">
                  <a16:creationId xmlns:a16="http://schemas.microsoft.com/office/drawing/2014/main" id="{24544A57-98A2-4682-9379-EED34FB16CBC}"/>
                </a:ext>
              </a:extLst>
            </p:cNvPr>
            <p:cNvSpPr/>
            <p:nvPr/>
          </p:nvSpPr>
          <p:spPr>
            <a:xfrm>
              <a:off x="8858885" y="2304733"/>
              <a:ext cx="17780" cy="15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206" name="Ellipse 1205">
              <a:extLst>
                <a:ext uri="{FF2B5EF4-FFF2-40B4-BE49-F238E27FC236}">
                  <a16:creationId xmlns:a16="http://schemas.microsoft.com/office/drawing/2014/main" id="{E811C40E-FA66-49D2-9C79-541599E0F5F1}"/>
                </a:ext>
              </a:extLst>
            </p:cNvPr>
            <p:cNvSpPr/>
            <p:nvPr/>
          </p:nvSpPr>
          <p:spPr>
            <a:xfrm>
              <a:off x="8689340" y="2363153"/>
              <a:ext cx="17780" cy="15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207" name="Bogen 1206">
              <a:extLst>
                <a:ext uri="{FF2B5EF4-FFF2-40B4-BE49-F238E27FC236}">
                  <a16:creationId xmlns:a16="http://schemas.microsoft.com/office/drawing/2014/main" id="{E5872BE2-511C-41A7-B8D0-DBD5D4F08470}"/>
                </a:ext>
              </a:extLst>
            </p:cNvPr>
            <p:cNvSpPr/>
            <p:nvPr/>
          </p:nvSpPr>
          <p:spPr>
            <a:xfrm>
              <a:off x="10360025" y="1848803"/>
              <a:ext cx="521970" cy="435610"/>
            </a:xfrm>
            <a:prstGeom prst="arc">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208" name="Bogen 1207">
              <a:extLst>
                <a:ext uri="{FF2B5EF4-FFF2-40B4-BE49-F238E27FC236}">
                  <a16:creationId xmlns:a16="http://schemas.microsoft.com/office/drawing/2014/main" id="{A6DA31F9-D3AE-427A-8938-7FE806846855}"/>
                </a:ext>
              </a:extLst>
            </p:cNvPr>
            <p:cNvSpPr/>
            <p:nvPr/>
          </p:nvSpPr>
          <p:spPr>
            <a:xfrm rot="15919431">
              <a:off x="11682095" y="1868488"/>
              <a:ext cx="521970" cy="435610"/>
            </a:xfrm>
            <a:prstGeom prst="arc">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209" name="Gerade Verbindung mit Pfeil 1208">
              <a:extLst>
                <a:ext uri="{FF2B5EF4-FFF2-40B4-BE49-F238E27FC236}">
                  <a16:creationId xmlns:a16="http://schemas.microsoft.com/office/drawing/2014/main" id="{E5D93948-1DC2-423E-ABAA-BF85BC291445}"/>
                </a:ext>
              </a:extLst>
            </p:cNvPr>
            <p:cNvCxnSpPr/>
            <p:nvPr/>
          </p:nvCxnSpPr>
          <p:spPr>
            <a:xfrm flipV="1">
              <a:off x="9950450" y="2474913"/>
              <a:ext cx="200660" cy="254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10" name="Gerade Verbindung mit Pfeil 1209">
              <a:extLst>
                <a:ext uri="{FF2B5EF4-FFF2-40B4-BE49-F238E27FC236}">
                  <a16:creationId xmlns:a16="http://schemas.microsoft.com/office/drawing/2014/main" id="{1C19A652-5DB8-4E51-8903-61C6AE805DF6}"/>
                </a:ext>
              </a:extLst>
            </p:cNvPr>
            <p:cNvCxnSpPr/>
            <p:nvPr/>
          </p:nvCxnSpPr>
          <p:spPr>
            <a:xfrm>
              <a:off x="6208395" y="2084388"/>
              <a:ext cx="136525" cy="2305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21" name="Textfeld 6">
              <a:extLst>
                <a:ext uri="{FF2B5EF4-FFF2-40B4-BE49-F238E27FC236}">
                  <a16:creationId xmlns:a16="http://schemas.microsoft.com/office/drawing/2014/main" id="{AFF4C47A-9DA0-4DD3-A790-91D70F075554}"/>
                </a:ext>
              </a:extLst>
            </p:cNvPr>
            <p:cNvSpPr txBox="1">
              <a:spLocks noChangeArrowheads="1"/>
            </p:cNvSpPr>
            <p:nvPr/>
          </p:nvSpPr>
          <p:spPr bwMode="auto">
            <a:xfrm rot="10800000" flipV="1">
              <a:off x="6857638" y="2579910"/>
              <a:ext cx="675005" cy="2540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de-DE" sz="500">
                  <a:effectLst/>
                  <a:latin typeface="Calibri" panose="020F0502020204030204" pitchFamily="34" charset="0"/>
                  <a:ea typeface="Calibri" panose="020F0502020204030204" pitchFamily="34" charset="0"/>
                  <a:cs typeface="Times New Roman" panose="02020603050405020304" pitchFamily="18" charset="0"/>
                </a:rPr>
                <a:t>Zellkern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22" name="Textfeld 6">
              <a:extLst>
                <a:ext uri="{FF2B5EF4-FFF2-40B4-BE49-F238E27FC236}">
                  <a16:creationId xmlns:a16="http://schemas.microsoft.com/office/drawing/2014/main" id="{A7DAB71F-FD1C-4832-879E-04B21C43A770}"/>
                </a:ext>
              </a:extLst>
            </p:cNvPr>
            <p:cNvSpPr txBox="1">
              <a:spLocks noChangeArrowheads="1"/>
            </p:cNvSpPr>
            <p:nvPr/>
          </p:nvSpPr>
          <p:spPr bwMode="auto">
            <a:xfrm rot="10800000" flipV="1">
              <a:off x="9151661" y="2589894"/>
              <a:ext cx="675005" cy="2540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de-DE" sz="500">
                  <a:effectLst/>
                  <a:latin typeface="Calibri" panose="020F0502020204030204" pitchFamily="34" charset="0"/>
                  <a:ea typeface="Calibri" panose="020F0502020204030204" pitchFamily="34" charset="0"/>
                  <a:cs typeface="Times New Roman" panose="02020603050405020304" pitchFamily="18" charset="0"/>
                </a:rPr>
                <a:t>Zellkern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23" name="Textfeld 6">
              <a:extLst>
                <a:ext uri="{FF2B5EF4-FFF2-40B4-BE49-F238E27FC236}">
                  <a16:creationId xmlns:a16="http://schemas.microsoft.com/office/drawing/2014/main" id="{EA0BF0F2-7820-4CA9-88CA-F6BFB97D8D7F}"/>
                </a:ext>
              </a:extLst>
            </p:cNvPr>
            <p:cNvSpPr txBox="1">
              <a:spLocks noChangeArrowheads="1"/>
            </p:cNvSpPr>
            <p:nvPr/>
          </p:nvSpPr>
          <p:spPr bwMode="auto">
            <a:xfrm rot="10800000" flipV="1">
              <a:off x="11376522" y="2614811"/>
              <a:ext cx="675005" cy="2540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de-DE" sz="500">
                  <a:effectLst/>
                  <a:latin typeface="Calibri" panose="020F0502020204030204" pitchFamily="34" charset="0"/>
                  <a:ea typeface="Calibri" panose="020F0502020204030204" pitchFamily="34" charset="0"/>
                  <a:cs typeface="Times New Roman" panose="02020603050405020304" pitchFamily="18" charset="0"/>
                </a:rPr>
                <a:t>Zellkern</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1625" name="Textfeld 1624">
            <a:extLst>
              <a:ext uri="{FF2B5EF4-FFF2-40B4-BE49-F238E27FC236}">
                <a16:creationId xmlns:a16="http://schemas.microsoft.com/office/drawing/2014/main" id="{401CC485-9076-484A-A090-E1B41C7A3739}"/>
              </a:ext>
            </a:extLst>
          </p:cNvPr>
          <p:cNvSpPr txBox="1"/>
          <p:nvPr/>
        </p:nvSpPr>
        <p:spPr>
          <a:xfrm>
            <a:off x="6183526" y="611106"/>
            <a:ext cx="1330814" cy="769441"/>
          </a:xfrm>
          <a:prstGeom prst="rect">
            <a:avLst/>
          </a:prstGeom>
          <a:noFill/>
        </p:spPr>
        <p:txBody>
          <a:bodyPr wrap="none" rtlCol="0">
            <a:spAutoFit/>
          </a:bodyPr>
          <a:lstStyle/>
          <a:p>
            <a:r>
              <a:rPr lang="de-DE" sz="4400" dirty="0"/>
              <a:t>NEIN</a:t>
            </a:r>
          </a:p>
        </p:txBody>
      </p:sp>
    </p:spTree>
    <p:extLst>
      <p:ext uri="{BB962C8B-B14F-4D97-AF65-F5344CB8AC3E}">
        <p14:creationId xmlns:p14="http://schemas.microsoft.com/office/powerpoint/2010/main" val="363971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36BA12-BD8B-42BB-B52D-E02ECF20918D}"/>
              </a:ext>
            </a:extLst>
          </p:cNvPr>
          <p:cNvSpPr>
            <a:spLocks noGrp="1"/>
          </p:cNvSpPr>
          <p:nvPr>
            <p:ph type="title"/>
          </p:nvPr>
        </p:nvSpPr>
        <p:spPr>
          <a:xfrm>
            <a:off x="0" y="-229235"/>
            <a:ext cx="10515600" cy="1325563"/>
          </a:xfrm>
        </p:spPr>
        <p:txBody>
          <a:bodyPr/>
          <a:lstStyle/>
          <a:p>
            <a:r>
              <a:rPr lang="de-DE" dirty="0"/>
              <a:t>Gib AIDS keine Chance…</a:t>
            </a:r>
          </a:p>
        </p:txBody>
      </p:sp>
      <p:sp>
        <p:nvSpPr>
          <p:cNvPr id="3" name="Inhaltsplatzhalter 2">
            <a:extLst>
              <a:ext uri="{FF2B5EF4-FFF2-40B4-BE49-F238E27FC236}">
                <a16:creationId xmlns:a16="http://schemas.microsoft.com/office/drawing/2014/main" id="{E913B3B4-668D-4573-A58E-7957623A543D}"/>
              </a:ext>
            </a:extLst>
          </p:cNvPr>
          <p:cNvSpPr>
            <a:spLocks noGrp="1"/>
          </p:cNvSpPr>
          <p:nvPr>
            <p:ph idx="1"/>
          </p:nvPr>
        </p:nvSpPr>
        <p:spPr>
          <a:xfrm>
            <a:off x="557064" y="1096328"/>
            <a:ext cx="10515600" cy="533527"/>
          </a:xfrm>
        </p:spPr>
        <p:txBody>
          <a:bodyPr>
            <a:normAutofit fontScale="85000" lnSpcReduction="10000"/>
          </a:bodyPr>
          <a:lstStyle/>
          <a:p>
            <a:r>
              <a:rPr lang="de-DE" dirty="0"/>
              <a:t>aber in Deutschland 2018: 2400 Neuinfektionen </a:t>
            </a:r>
            <a:r>
              <a:rPr lang="de-DE" dirty="0">
                <a:solidFill>
                  <a:srgbClr val="FF0000"/>
                </a:solidFill>
              </a:rPr>
              <a:t>-&gt; Prävention immer noch nötig</a:t>
            </a:r>
          </a:p>
        </p:txBody>
      </p:sp>
      <p:sp>
        <p:nvSpPr>
          <p:cNvPr id="5" name="Textfeld 4">
            <a:extLst>
              <a:ext uri="{FF2B5EF4-FFF2-40B4-BE49-F238E27FC236}">
                <a16:creationId xmlns:a16="http://schemas.microsoft.com/office/drawing/2014/main" id="{F2855F1C-CDD4-4F65-BA36-E605730C5661}"/>
              </a:ext>
            </a:extLst>
          </p:cNvPr>
          <p:cNvSpPr txBox="1"/>
          <p:nvPr/>
        </p:nvSpPr>
        <p:spPr>
          <a:xfrm>
            <a:off x="557064" y="1767127"/>
            <a:ext cx="10323576" cy="4494179"/>
          </a:xfrm>
          <a:prstGeom prst="rect">
            <a:avLst/>
          </a:prstGeom>
          <a:noFill/>
        </p:spPr>
        <p:txBody>
          <a:bodyPr wrap="square" rtlCol="0">
            <a:spAutoFit/>
          </a:bodyPr>
          <a:lstStyle/>
          <a:p>
            <a:pPr algn="just">
              <a:lnSpc>
                <a:spcPct val="120000"/>
              </a:lnSpc>
              <a:spcBef>
                <a:spcPts val="600"/>
              </a:spcBef>
              <a:spcAft>
                <a:spcPts val="600"/>
              </a:spcAft>
            </a:pPr>
            <a:r>
              <a:rPr lang="de-DE" sz="1800" b="1" dirty="0">
                <a:effectLst/>
                <a:latin typeface="Arial" panose="020B0604020202020204" pitchFamily="34" charset="0"/>
                <a:ea typeface="Calibri" panose="020F0502020204030204" pitchFamily="34" charset="0"/>
                <a:cs typeface="Times New Roman" panose="02020603050405020304" pitchFamily="18" charset="0"/>
              </a:rPr>
              <a:t>Arbeitsauftrag:</a:t>
            </a:r>
            <a:r>
              <a:rPr lang="de-DE" sz="1800" dirty="0">
                <a:effectLst/>
                <a:latin typeface="Arial" panose="020B0604020202020204" pitchFamily="34" charset="0"/>
                <a:ea typeface="Calibri" panose="020F0502020204030204" pitchFamily="34" charset="0"/>
                <a:cs typeface="Times New Roman" panose="02020603050405020304" pitchFamily="18" charset="0"/>
              </a:rPr>
              <a:t> Sie sind Praktikant/in bei der AIDS-Hilfe und sollen für die Prävention von Neuinfektionen einen Flyer gestalten, mit dem die Begriffe HIV und AIDS sowie die entstehende Immundefizienz erklärt werden können. </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20000"/>
              </a:lnSpc>
              <a:spcBef>
                <a:spcPts val="600"/>
              </a:spcBef>
              <a:spcAft>
                <a:spcPts val="600"/>
              </a:spcAft>
            </a:pPr>
            <a:r>
              <a:rPr lang="de-DE" sz="1800" b="1" dirty="0">
                <a:effectLst/>
                <a:latin typeface="Arial" panose="020B0604020202020204" pitchFamily="34" charset="0"/>
                <a:ea typeface="Calibri" panose="020F0502020204030204" pitchFamily="34" charset="0"/>
                <a:cs typeface="Times New Roman" panose="02020603050405020304" pitchFamily="18" charset="0"/>
              </a:rPr>
              <a:t>Folgendes soll im Flyer enthalten sein:</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Bef>
                <a:spcPts val="600"/>
              </a:spcBef>
              <a:spcAft>
                <a:spcPts val="600"/>
              </a:spcAft>
              <a:buFont typeface="+mj-lt"/>
              <a:buAutoNum type="arabicPeriod"/>
            </a:pPr>
            <a:r>
              <a:rPr lang="de-DE" sz="1800" dirty="0">
                <a:effectLst/>
                <a:latin typeface="Arial" panose="020B0604020202020204" pitchFamily="34" charset="0"/>
                <a:ea typeface="Calibri" panose="020F0502020204030204" pitchFamily="34" charset="0"/>
                <a:cs typeface="Times New Roman" panose="02020603050405020304" pitchFamily="18" charset="0"/>
              </a:rPr>
              <a:t>Begriffsbeschreibung von HIV </a:t>
            </a:r>
            <a:r>
              <a:rPr lang="de-DE" sz="1800">
                <a:effectLst/>
                <a:latin typeface="Arial" panose="020B0604020202020204" pitchFamily="34" charset="0"/>
                <a:ea typeface="Calibri" panose="020F0502020204030204" pitchFamily="34" charset="0"/>
                <a:cs typeface="Times New Roman" panose="02020603050405020304" pitchFamily="18" charset="0"/>
              </a:rPr>
              <a:t>und AIDS</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Bef>
                <a:spcPts val="600"/>
              </a:spcBef>
              <a:spcAft>
                <a:spcPts val="600"/>
              </a:spcAft>
              <a:buFont typeface="+mj-lt"/>
              <a:buAutoNum type="arabicPeriod"/>
            </a:pPr>
            <a:r>
              <a:rPr lang="de-DE" sz="1800" dirty="0">
                <a:effectLst/>
                <a:latin typeface="Arial" panose="020B0604020202020204" pitchFamily="34" charset="0"/>
                <a:ea typeface="Calibri" panose="020F0502020204030204" pitchFamily="34" charset="0"/>
                <a:cs typeface="Times New Roman" panose="02020603050405020304" pitchFamily="18" charset="0"/>
              </a:rPr>
              <a:t>Warum sich AIDS-Patienten wenig gegen Krankheitserreger wehren können, öfter krank werden und sogar an einer Erkältung sterben könnten. Gehen Sie dabei mithilfe der Abbildungen 1 und 2 auf die zentrale Rolle der T-Helferzelle ein.</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Bef>
                <a:spcPts val="600"/>
              </a:spcBef>
              <a:spcAft>
                <a:spcPts val="600"/>
              </a:spcAft>
              <a:buFont typeface="+mj-lt"/>
              <a:buAutoNum type="arabicPeriod"/>
            </a:pPr>
            <a:r>
              <a:rPr lang="de-DE" sz="1800" dirty="0">
                <a:effectLst/>
                <a:latin typeface="Arial" panose="020B0604020202020204" pitchFamily="34" charset="0"/>
                <a:ea typeface="Calibri" panose="020F0502020204030204" pitchFamily="34" charset="0"/>
                <a:cs typeface="Times New Roman" panose="02020603050405020304" pitchFamily="18" charset="0"/>
              </a:rPr>
              <a:t>Gestalten Sie einen kreativen Flyer, indem Sie die Aussagen mit Abbildungen/Zeichnungen und Slogans unterstützen.</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20000"/>
              </a:lnSpc>
              <a:spcBef>
                <a:spcPts val="600"/>
              </a:spcBef>
              <a:spcAft>
                <a:spcPts val="600"/>
              </a:spcAft>
            </a:pPr>
            <a:r>
              <a:rPr lang="de-DE" sz="1800" dirty="0">
                <a:effectLst/>
                <a:latin typeface="Arial" panose="020B0604020202020204" pitchFamily="34" charset="0"/>
                <a:ea typeface="Calibri" panose="020F0502020204030204" pitchFamily="34" charset="0"/>
                <a:cs typeface="Times New Roman" panose="02020603050405020304" pitchFamily="18" charset="0"/>
              </a:rPr>
              <a:t>In der nächsten Stunde werden die Flyer begutachtet und die besten drei Flyer gewählt.</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053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4D712B0552E4C040800325C97DCF7ADA" ma:contentTypeVersion="" ma:contentTypeDescription="Ein neues Dokument erstellen." ma:contentTypeScope="" ma:versionID="ceb1499377c913675057af43183e035d">
  <xsd:schema xmlns:xsd="http://www.w3.org/2001/XMLSchema" xmlns:xs="http://www.w3.org/2001/XMLSchema" xmlns:p="http://schemas.microsoft.com/office/2006/metadata/properties" xmlns:ns2="55696b60-0389-45c2-bb8c-032517eb46a2" targetNamespace="http://schemas.microsoft.com/office/2006/metadata/properties" ma:root="true" ma:fieldsID="402b5aa344d9f8ab2c8dc62f307f3dd3" ns2:_="">
    <xsd:import namespace="55696b60-0389-45c2-bb8c-032517eb46a2"/>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696b60-0389-45c2-bb8c-032517eb46a2"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153BF15-6832-4048-8CD1-B6E83B1193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696b60-0389-45c2-bb8c-032517eb46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2C9C8D-62C7-4F86-BAD6-824ACA7285DF}">
  <ds:schemaRefs>
    <ds:schemaRef ds:uri="http://schemas.microsoft.com/sharepoint/v3/contenttype/forms"/>
  </ds:schemaRefs>
</ds:datastoreItem>
</file>

<file path=customXml/itemProps3.xml><?xml version="1.0" encoding="utf-8"?>
<ds:datastoreItem xmlns:ds="http://schemas.openxmlformats.org/officeDocument/2006/customXml" ds:itemID="{C597B4C7-DEBB-4B7E-80E9-B09EDAA65E95}">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55696b60-0389-45c2-bb8c-032517eb46a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293</Words>
  <Application>Microsoft Office PowerPoint</Application>
  <PresentationFormat>Breitbild</PresentationFormat>
  <Paragraphs>33</Paragraphs>
  <Slides>5</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vt:i4>
      </vt:variant>
    </vt:vector>
  </HeadingPairs>
  <TitlesOfParts>
    <vt:vector size="10" baseType="lpstr">
      <vt:lpstr>Arial</vt:lpstr>
      <vt:lpstr>Calibri</vt:lpstr>
      <vt:lpstr>Calibri Light</vt:lpstr>
      <vt:lpstr>Times New Roman</vt:lpstr>
      <vt:lpstr>Office</vt:lpstr>
      <vt:lpstr>PowerPoint-Präsentation</vt:lpstr>
      <vt:lpstr>Warum ist es typisch, dass AIDS Patienten an einer relativ harmlosen Lungenentzündung sterben? </vt:lpstr>
      <vt:lpstr>T-Helferzellen-Anzahl nimmt ab… Wodurch?</vt:lpstr>
      <vt:lpstr>Virus - ein Lebewesen? </vt:lpstr>
      <vt:lpstr>Gib AIDS keine Chance…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Daniela Beck</dc:creator>
  <cp:lastModifiedBy>Barbian, Markus (ZSL)</cp:lastModifiedBy>
  <cp:revision>18</cp:revision>
  <dcterms:created xsi:type="dcterms:W3CDTF">2020-07-30T07:31:46Z</dcterms:created>
  <dcterms:modified xsi:type="dcterms:W3CDTF">2021-10-13T09:34:23Z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0x0101004D712B0552E4C040800325C97DCF7ADA</vt:lpwstr>
  </property>
</Properties>
</file>